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Default Extension="wdp" ContentType="image/vnd.ms-photo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42"/>
  </p:notesMasterIdLst>
  <p:sldIdLst>
    <p:sldId id="261" r:id="rId3"/>
    <p:sldId id="285" r:id="rId4"/>
    <p:sldId id="277" r:id="rId5"/>
    <p:sldId id="278" r:id="rId6"/>
    <p:sldId id="279" r:id="rId7"/>
    <p:sldId id="286" r:id="rId8"/>
    <p:sldId id="290" r:id="rId9"/>
    <p:sldId id="287" r:id="rId10"/>
    <p:sldId id="291" r:id="rId11"/>
    <p:sldId id="288" r:id="rId12"/>
    <p:sldId id="292" r:id="rId13"/>
    <p:sldId id="289" r:id="rId14"/>
    <p:sldId id="280" r:id="rId15"/>
    <p:sldId id="281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284" r:id="rId26"/>
    <p:sldId id="302" r:id="rId27"/>
    <p:sldId id="303" r:id="rId28"/>
    <p:sldId id="263" r:id="rId29"/>
    <p:sldId id="262" r:id="rId30"/>
    <p:sldId id="267" r:id="rId31"/>
    <p:sldId id="271" r:id="rId32"/>
    <p:sldId id="272" r:id="rId33"/>
    <p:sldId id="268" r:id="rId34"/>
    <p:sldId id="304" r:id="rId35"/>
    <p:sldId id="270" r:id="rId36"/>
    <p:sldId id="273" r:id="rId37"/>
    <p:sldId id="276" r:id="rId38"/>
    <p:sldId id="269" r:id="rId39"/>
    <p:sldId id="282" r:id="rId40"/>
    <p:sldId id="305" r:id="rId41"/>
  </p:sldIdLst>
  <p:sldSz cx="9144000" cy="5143500" type="screen16x9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>
      <p:cViewPr varScale="1">
        <p:scale>
          <a:sx n="108" d="100"/>
          <a:sy n="108" d="100"/>
        </p:scale>
        <p:origin x="-78" y="-7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C43BC4-491B-4A75-A877-231AFE3151A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C05286-4489-423D-959C-31EB09E1A325}">
      <dgm:prSet phldrT="[Текст]"/>
      <dgm:spPr/>
      <dgm:t>
        <a:bodyPr/>
        <a:lstStyle/>
        <a:p>
          <a:r>
            <a:rPr lang="ru-RU" b="1" dirty="0" smtClean="0"/>
            <a:t>Содержательный раздел</a:t>
          </a:r>
          <a:endParaRPr lang="ru-RU" b="1" dirty="0"/>
        </a:p>
      </dgm:t>
    </dgm:pt>
    <dgm:pt modelId="{721079BE-B6E5-4D40-9D5A-4245D8650D0F}" type="parTrans" cxnId="{51B427B6-3F62-4C06-89C1-A7DAF8E6924D}">
      <dgm:prSet/>
      <dgm:spPr/>
      <dgm:t>
        <a:bodyPr/>
        <a:lstStyle/>
        <a:p>
          <a:endParaRPr lang="ru-RU"/>
        </a:p>
      </dgm:t>
    </dgm:pt>
    <dgm:pt modelId="{1517FA5D-4BBB-438E-92BF-2C001C44F09E}" type="sibTrans" cxnId="{51B427B6-3F62-4C06-89C1-A7DAF8E6924D}">
      <dgm:prSet/>
      <dgm:spPr/>
      <dgm:t>
        <a:bodyPr/>
        <a:lstStyle/>
        <a:p>
          <a:endParaRPr lang="ru-RU"/>
        </a:p>
      </dgm:t>
    </dgm:pt>
    <dgm:pt modelId="{9EC28738-0A43-4931-8F31-2F09326494BC}">
      <dgm:prSet phldrT="[Текст]" custT="1"/>
      <dgm:spPr/>
      <dgm:t>
        <a:bodyPr/>
        <a:lstStyle/>
        <a:p>
          <a:r>
            <a:rPr lang="ru-RU" sz="1200" b="1" dirty="0" smtClean="0"/>
            <a:t>Программа формирования УУД</a:t>
          </a:r>
          <a:endParaRPr lang="ru-RU" sz="1200" b="1" dirty="0"/>
        </a:p>
      </dgm:t>
    </dgm:pt>
    <dgm:pt modelId="{E4621E5C-2A78-4852-AAED-10B902D5787A}" type="parTrans" cxnId="{9E9A709E-3990-408B-9D44-610151BA9B72}">
      <dgm:prSet/>
      <dgm:spPr/>
      <dgm:t>
        <a:bodyPr/>
        <a:lstStyle/>
        <a:p>
          <a:endParaRPr lang="ru-RU"/>
        </a:p>
      </dgm:t>
    </dgm:pt>
    <dgm:pt modelId="{0A24CA67-1E7E-45E1-B66F-C8634220BC14}" type="sibTrans" cxnId="{9E9A709E-3990-408B-9D44-610151BA9B72}">
      <dgm:prSet/>
      <dgm:spPr/>
      <dgm:t>
        <a:bodyPr/>
        <a:lstStyle/>
        <a:p>
          <a:endParaRPr lang="ru-RU"/>
        </a:p>
      </dgm:t>
    </dgm:pt>
    <dgm:pt modelId="{BE6C034C-6A3A-4AF0-90FB-6CF4ECB6E7D6}">
      <dgm:prSet phldrT="[Текст]" custT="1"/>
      <dgm:spPr/>
      <dgm:t>
        <a:bodyPr/>
        <a:lstStyle/>
        <a:p>
          <a:r>
            <a:rPr lang="ru-RU" sz="1200" b="1" dirty="0" smtClean="0"/>
            <a:t>Программы отдельных учебных предметов, курсов, в том числе интегрированных</a:t>
          </a:r>
          <a:endParaRPr lang="ru-RU" sz="1200" b="1" dirty="0"/>
        </a:p>
      </dgm:t>
    </dgm:pt>
    <dgm:pt modelId="{03376FAB-9C3E-4FA7-B747-4E4251CDD6B0}" type="parTrans" cxnId="{1EEA1421-13EB-4343-961D-5E697990D9ED}">
      <dgm:prSet/>
      <dgm:spPr/>
      <dgm:t>
        <a:bodyPr/>
        <a:lstStyle/>
        <a:p>
          <a:endParaRPr lang="ru-RU"/>
        </a:p>
      </dgm:t>
    </dgm:pt>
    <dgm:pt modelId="{0A8AC6AF-0111-4327-A853-638DB642B284}" type="sibTrans" cxnId="{1EEA1421-13EB-4343-961D-5E697990D9ED}">
      <dgm:prSet/>
      <dgm:spPr/>
      <dgm:t>
        <a:bodyPr/>
        <a:lstStyle/>
        <a:p>
          <a:endParaRPr lang="ru-RU"/>
        </a:p>
      </dgm:t>
    </dgm:pt>
    <dgm:pt modelId="{6AD15E1D-157D-44EC-83CF-6A1529F3077A}">
      <dgm:prSet phldrT="[Текст]"/>
      <dgm:spPr/>
      <dgm:t>
        <a:bodyPr/>
        <a:lstStyle/>
        <a:p>
          <a:r>
            <a:rPr lang="ru-RU" b="1" dirty="0" smtClean="0"/>
            <a:t>Организационный раздел</a:t>
          </a:r>
          <a:endParaRPr lang="ru-RU" b="1" dirty="0"/>
        </a:p>
      </dgm:t>
    </dgm:pt>
    <dgm:pt modelId="{A8ED3B76-0589-47DB-99B9-D41D7D1505EF}" type="parTrans" cxnId="{8C531B35-5141-4AFD-B277-DD488223EADA}">
      <dgm:prSet/>
      <dgm:spPr/>
      <dgm:t>
        <a:bodyPr/>
        <a:lstStyle/>
        <a:p>
          <a:endParaRPr lang="ru-RU"/>
        </a:p>
      </dgm:t>
    </dgm:pt>
    <dgm:pt modelId="{DDED965E-33A9-4C31-BBA6-F43C7AA38DB9}" type="sibTrans" cxnId="{8C531B35-5141-4AFD-B277-DD488223EADA}">
      <dgm:prSet/>
      <dgm:spPr/>
      <dgm:t>
        <a:bodyPr/>
        <a:lstStyle/>
        <a:p>
          <a:endParaRPr lang="ru-RU"/>
        </a:p>
      </dgm:t>
    </dgm:pt>
    <dgm:pt modelId="{C57059EA-4CC0-4D3B-93ED-005746942F9A}">
      <dgm:prSet phldrT="[Текст]" custT="1"/>
      <dgm:spPr/>
      <dgm:t>
        <a:bodyPr/>
        <a:lstStyle/>
        <a:p>
          <a:r>
            <a:rPr lang="ru-RU" sz="1200" b="1" dirty="0" smtClean="0"/>
            <a:t>Учебный план ООО, календарный учебный график и план внеурочной деятельности</a:t>
          </a:r>
          <a:endParaRPr lang="ru-RU" sz="1200" b="1" dirty="0"/>
        </a:p>
      </dgm:t>
    </dgm:pt>
    <dgm:pt modelId="{147F31C3-720B-46BD-83FC-83FEAE98E4A6}" type="parTrans" cxnId="{ECE209F5-B388-44A7-ADBE-BEADFBDFB350}">
      <dgm:prSet/>
      <dgm:spPr/>
      <dgm:t>
        <a:bodyPr/>
        <a:lstStyle/>
        <a:p>
          <a:endParaRPr lang="ru-RU"/>
        </a:p>
      </dgm:t>
    </dgm:pt>
    <dgm:pt modelId="{7C59F6E0-69E8-46DF-9A8F-DFEB1923344B}" type="sibTrans" cxnId="{ECE209F5-B388-44A7-ADBE-BEADFBDFB350}">
      <dgm:prSet/>
      <dgm:spPr/>
      <dgm:t>
        <a:bodyPr/>
        <a:lstStyle/>
        <a:p>
          <a:endParaRPr lang="ru-RU"/>
        </a:p>
      </dgm:t>
    </dgm:pt>
    <dgm:pt modelId="{C84C95EC-DA1F-497D-99B7-C166FA568B4C}">
      <dgm:prSet phldrT="[Текст]" custT="1"/>
      <dgm:spPr/>
      <dgm:t>
        <a:bodyPr/>
        <a:lstStyle/>
        <a:p>
          <a:r>
            <a:rPr lang="ru-RU" sz="1200" b="1" dirty="0" smtClean="0"/>
            <a:t>Система условий реализации ООП ООО в соответствии с требованиями Стандарта; оценочные и методические материалы, а также иные компоненты (…)</a:t>
          </a:r>
          <a:endParaRPr lang="ru-RU" sz="1200" b="1" dirty="0"/>
        </a:p>
      </dgm:t>
    </dgm:pt>
    <dgm:pt modelId="{C2D90A9D-D6FA-4321-A337-BFF56C27E7C5}" type="parTrans" cxnId="{A33142D5-DEDF-4C5B-8D02-AD0B9DF4FF83}">
      <dgm:prSet/>
      <dgm:spPr/>
      <dgm:t>
        <a:bodyPr/>
        <a:lstStyle/>
        <a:p>
          <a:endParaRPr lang="ru-RU"/>
        </a:p>
      </dgm:t>
    </dgm:pt>
    <dgm:pt modelId="{6AA65583-F41A-495E-81C0-E272B3EFB3E6}" type="sibTrans" cxnId="{A33142D5-DEDF-4C5B-8D02-AD0B9DF4FF83}">
      <dgm:prSet/>
      <dgm:spPr/>
      <dgm:t>
        <a:bodyPr/>
        <a:lstStyle/>
        <a:p>
          <a:endParaRPr lang="ru-RU"/>
        </a:p>
      </dgm:t>
    </dgm:pt>
    <dgm:pt modelId="{4CEF23BE-F9A1-4522-9AF4-E97EBB674C07}">
      <dgm:prSet/>
      <dgm:spPr/>
      <dgm:t>
        <a:bodyPr/>
        <a:lstStyle/>
        <a:p>
          <a:r>
            <a:rPr lang="ru-RU" b="1" dirty="0" smtClean="0"/>
            <a:t>Целевой раздел</a:t>
          </a:r>
          <a:endParaRPr lang="ru-RU" b="1" dirty="0"/>
        </a:p>
      </dgm:t>
    </dgm:pt>
    <dgm:pt modelId="{043255CC-EDE6-415E-B167-E8F7884AB4F4}" type="parTrans" cxnId="{1C0E9681-4389-4782-94A3-888A070A9CA3}">
      <dgm:prSet/>
      <dgm:spPr/>
      <dgm:t>
        <a:bodyPr/>
        <a:lstStyle/>
        <a:p>
          <a:endParaRPr lang="ru-RU"/>
        </a:p>
      </dgm:t>
    </dgm:pt>
    <dgm:pt modelId="{E3B2C67F-7312-4D63-B160-A0CFB53619BB}" type="sibTrans" cxnId="{1C0E9681-4389-4782-94A3-888A070A9CA3}">
      <dgm:prSet/>
      <dgm:spPr/>
      <dgm:t>
        <a:bodyPr/>
        <a:lstStyle/>
        <a:p>
          <a:endParaRPr lang="ru-RU"/>
        </a:p>
      </dgm:t>
    </dgm:pt>
    <dgm:pt modelId="{669EB922-8D47-4814-B0E5-223684DC5503}">
      <dgm:prSet custT="1"/>
      <dgm:spPr/>
      <dgm:t>
        <a:bodyPr/>
        <a:lstStyle/>
        <a:p>
          <a:r>
            <a:rPr lang="ru-RU" sz="1200" b="1" dirty="0" smtClean="0"/>
            <a:t>Пояснительная записка</a:t>
          </a:r>
          <a:endParaRPr lang="ru-RU" sz="1200" b="1" dirty="0"/>
        </a:p>
      </dgm:t>
    </dgm:pt>
    <dgm:pt modelId="{3CFAE098-227C-4EF9-9885-B9887C4B2113}" type="parTrans" cxnId="{54CA913B-AA52-47C1-854E-F2112757C501}">
      <dgm:prSet/>
      <dgm:spPr/>
      <dgm:t>
        <a:bodyPr/>
        <a:lstStyle/>
        <a:p>
          <a:endParaRPr lang="ru-RU"/>
        </a:p>
      </dgm:t>
    </dgm:pt>
    <dgm:pt modelId="{E9E6A8A2-8ECE-4A91-B9A8-717AF242656F}" type="sibTrans" cxnId="{54CA913B-AA52-47C1-854E-F2112757C501}">
      <dgm:prSet/>
      <dgm:spPr/>
      <dgm:t>
        <a:bodyPr/>
        <a:lstStyle/>
        <a:p>
          <a:endParaRPr lang="ru-RU"/>
        </a:p>
      </dgm:t>
    </dgm:pt>
    <dgm:pt modelId="{29CACE37-59BF-413E-8E0F-577C7A93973C}">
      <dgm:prSet custT="1"/>
      <dgm:spPr/>
      <dgm:t>
        <a:bodyPr/>
        <a:lstStyle/>
        <a:p>
          <a:r>
            <a:rPr lang="ru-RU" sz="1200" b="1" dirty="0" smtClean="0"/>
            <a:t>Планируемые результаты освоения обучающимися ООП ООО</a:t>
          </a:r>
          <a:endParaRPr lang="ru-RU" sz="1200" b="1" dirty="0"/>
        </a:p>
      </dgm:t>
    </dgm:pt>
    <dgm:pt modelId="{4465B5D3-3D8F-43F2-93A0-3BA68457D314}" type="parTrans" cxnId="{F2396E41-C7FC-4D38-B8A7-DACD59F55FF4}">
      <dgm:prSet/>
      <dgm:spPr/>
      <dgm:t>
        <a:bodyPr/>
        <a:lstStyle/>
        <a:p>
          <a:endParaRPr lang="ru-RU"/>
        </a:p>
      </dgm:t>
    </dgm:pt>
    <dgm:pt modelId="{A2034A47-17FF-489C-8521-828A78B92B45}" type="sibTrans" cxnId="{F2396E41-C7FC-4D38-B8A7-DACD59F55FF4}">
      <dgm:prSet/>
      <dgm:spPr/>
      <dgm:t>
        <a:bodyPr/>
        <a:lstStyle/>
        <a:p>
          <a:endParaRPr lang="ru-RU"/>
        </a:p>
      </dgm:t>
    </dgm:pt>
    <dgm:pt modelId="{C287AFC2-3002-4A79-924D-F9C397BB6BAA}">
      <dgm:prSet custT="1"/>
      <dgm:spPr/>
      <dgm:t>
        <a:bodyPr/>
        <a:lstStyle/>
        <a:p>
          <a:r>
            <a:rPr lang="ru-RU" sz="1200" b="1" dirty="0" smtClean="0"/>
            <a:t>Система оценки достижения планируемых результатов освоения ООП ООО</a:t>
          </a:r>
          <a:endParaRPr lang="ru-RU" sz="1200" b="1" dirty="0"/>
        </a:p>
      </dgm:t>
    </dgm:pt>
    <dgm:pt modelId="{F2D998E4-B3CE-4184-8D71-9951CB3A20B4}" type="parTrans" cxnId="{DD15A9C6-4DD3-4C33-B819-A82E1386689B}">
      <dgm:prSet/>
      <dgm:spPr/>
      <dgm:t>
        <a:bodyPr/>
        <a:lstStyle/>
        <a:p>
          <a:endParaRPr lang="ru-RU"/>
        </a:p>
      </dgm:t>
    </dgm:pt>
    <dgm:pt modelId="{38B92B32-6054-498C-8306-8E1A6A437D20}" type="sibTrans" cxnId="{DD15A9C6-4DD3-4C33-B819-A82E1386689B}">
      <dgm:prSet/>
      <dgm:spPr/>
      <dgm:t>
        <a:bodyPr/>
        <a:lstStyle/>
        <a:p>
          <a:endParaRPr lang="ru-RU"/>
        </a:p>
      </dgm:t>
    </dgm:pt>
    <dgm:pt modelId="{4404CEEE-5394-47A1-BDEC-A7EE27187A3A}">
      <dgm:prSet custT="1"/>
      <dgm:spPr/>
      <dgm:t>
        <a:bodyPr/>
        <a:lstStyle/>
        <a:p>
          <a:r>
            <a:rPr lang="ru-RU" sz="1200" b="1" dirty="0" smtClean="0"/>
            <a:t>Программа воспитания и социализации обучающихся (…)</a:t>
          </a:r>
          <a:endParaRPr lang="ru-RU" sz="1200" b="1" dirty="0"/>
        </a:p>
      </dgm:t>
    </dgm:pt>
    <dgm:pt modelId="{41460941-0294-4927-A7F5-46A2FD037FCD}" type="parTrans" cxnId="{C3EADF7B-4D4C-4FC9-8B85-21E29CB99040}">
      <dgm:prSet/>
      <dgm:spPr/>
      <dgm:t>
        <a:bodyPr/>
        <a:lstStyle/>
        <a:p>
          <a:endParaRPr lang="ru-RU"/>
        </a:p>
      </dgm:t>
    </dgm:pt>
    <dgm:pt modelId="{638C3D11-9C05-4F4E-8911-96BC5D5B6C02}" type="sibTrans" cxnId="{C3EADF7B-4D4C-4FC9-8B85-21E29CB99040}">
      <dgm:prSet/>
      <dgm:spPr/>
      <dgm:t>
        <a:bodyPr/>
        <a:lstStyle/>
        <a:p>
          <a:endParaRPr lang="ru-RU"/>
        </a:p>
      </dgm:t>
    </dgm:pt>
    <dgm:pt modelId="{455A172A-BB9E-44FB-B7C4-AE314BC98F66}">
      <dgm:prSet custT="1"/>
      <dgm:spPr/>
      <dgm:t>
        <a:bodyPr/>
        <a:lstStyle/>
        <a:p>
          <a:r>
            <a:rPr lang="ru-RU" sz="1200" b="1" dirty="0" smtClean="0"/>
            <a:t>Программа коррекционной работы</a:t>
          </a:r>
          <a:endParaRPr lang="ru-RU" sz="1200" b="1" dirty="0"/>
        </a:p>
      </dgm:t>
    </dgm:pt>
    <dgm:pt modelId="{15BCF47A-D250-469B-A12D-F8C311211CD7}" type="parTrans" cxnId="{E875AA58-2A6C-416F-ACB4-452C078F42E4}">
      <dgm:prSet/>
      <dgm:spPr/>
      <dgm:t>
        <a:bodyPr/>
        <a:lstStyle/>
        <a:p>
          <a:endParaRPr lang="ru-RU"/>
        </a:p>
      </dgm:t>
    </dgm:pt>
    <dgm:pt modelId="{F6A588A0-4708-410E-B9E2-DDF7E63C810A}" type="sibTrans" cxnId="{E875AA58-2A6C-416F-ACB4-452C078F42E4}">
      <dgm:prSet/>
      <dgm:spPr/>
      <dgm:t>
        <a:bodyPr/>
        <a:lstStyle/>
        <a:p>
          <a:endParaRPr lang="ru-RU"/>
        </a:p>
      </dgm:t>
    </dgm:pt>
    <dgm:pt modelId="{9FAE0FBE-984C-40D6-BDE5-AF8FD081338A}" type="pres">
      <dgm:prSet presAssocID="{96C43BC4-491B-4A75-A877-231AFE3151A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C175549-27F2-4215-8117-E5C57CE78BB6}" type="pres">
      <dgm:prSet presAssocID="{4CEF23BE-F9A1-4522-9AF4-E97EBB674C07}" presName="root" presStyleCnt="0"/>
      <dgm:spPr/>
    </dgm:pt>
    <dgm:pt modelId="{6DA485F0-88C2-465A-A8E1-7373C1FE5889}" type="pres">
      <dgm:prSet presAssocID="{4CEF23BE-F9A1-4522-9AF4-E97EBB674C07}" presName="rootComposite" presStyleCnt="0"/>
      <dgm:spPr/>
    </dgm:pt>
    <dgm:pt modelId="{CCE24A8A-F078-4329-A742-15AAC5B5E4EA}" type="pres">
      <dgm:prSet presAssocID="{4CEF23BE-F9A1-4522-9AF4-E97EBB674C07}" presName="rootText" presStyleLbl="node1" presStyleIdx="0" presStyleCnt="3" custScaleX="295410"/>
      <dgm:spPr/>
    </dgm:pt>
    <dgm:pt modelId="{856240BD-CB5A-458E-9B6F-84E7ACC28EB1}" type="pres">
      <dgm:prSet presAssocID="{4CEF23BE-F9A1-4522-9AF4-E97EBB674C07}" presName="rootConnector" presStyleLbl="node1" presStyleIdx="0" presStyleCnt="3"/>
      <dgm:spPr/>
    </dgm:pt>
    <dgm:pt modelId="{328970F1-2BE1-428D-B991-538E37AA5997}" type="pres">
      <dgm:prSet presAssocID="{4CEF23BE-F9A1-4522-9AF4-E97EBB674C07}" presName="childShape" presStyleCnt="0"/>
      <dgm:spPr/>
    </dgm:pt>
    <dgm:pt modelId="{F3ACEB6B-AA7A-484B-854E-137FA548D8C6}" type="pres">
      <dgm:prSet presAssocID="{3CFAE098-227C-4EF9-9885-B9887C4B2113}" presName="Name13" presStyleLbl="parChTrans1D2" presStyleIdx="0" presStyleCnt="9"/>
      <dgm:spPr/>
    </dgm:pt>
    <dgm:pt modelId="{8935A80F-9A02-4B52-BBB7-B06B5E647409}" type="pres">
      <dgm:prSet presAssocID="{669EB922-8D47-4814-B0E5-223684DC5503}" presName="childText" presStyleLbl="bgAcc1" presStyleIdx="0" presStyleCnt="9" custScaleX="295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6F7DE9-808D-40B2-B3DE-CBB17F823C61}" type="pres">
      <dgm:prSet presAssocID="{4465B5D3-3D8F-43F2-93A0-3BA68457D314}" presName="Name13" presStyleLbl="parChTrans1D2" presStyleIdx="1" presStyleCnt="9"/>
      <dgm:spPr/>
    </dgm:pt>
    <dgm:pt modelId="{D45466AC-60CA-4457-A727-74FAF24123C3}" type="pres">
      <dgm:prSet presAssocID="{29CACE37-59BF-413E-8E0F-577C7A93973C}" presName="childText" presStyleLbl="bgAcc1" presStyleIdx="1" presStyleCnt="9" custScaleX="295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CC339D-9364-423C-8EEF-17956838500B}" type="pres">
      <dgm:prSet presAssocID="{F2D998E4-B3CE-4184-8D71-9951CB3A20B4}" presName="Name13" presStyleLbl="parChTrans1D2" presStyleIdx="2" presStyleCnt="9"/>
      <dgm:spPr/>
    </dgm:pt>
    <dgm:pt modelId="{FAAB32DA-CAD6-49A0-B1B0-31278512B4D6}" type="pres">
      <dgm:prSet presAssocID="{C287AFC2-3002-4A79-924D-F9C397BB6BAA}" presName="childText" presStyleLbl="bgAcc1" presStyleIdx="2" presStyleCnt="9" custScaleX="295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72439A-6F23-4815-BD72-E61951A88058}" type="pres">
      <dgm:prSet presAssocID="{4DC05286-4489-423D-959C-31EB09E1A325}" presName="root" presStyleCnt="0"/>
      <dgm:spPr/>
    </dgm:pt>
    <dgm:pt modelId="{DAEC4331-DB19-4BD9-83A4-4DCC36BDB6E7}" type="pres">
      <dgm:prSet presAssocID="{4DC05286-4489-423D-959C-31EB09E1A325}" presName="rootComposite" presStyleCnt="0"/>
      <dgm:spPr/>
    </dgm:pt>
    <dgm:pt modelId="{5C446F25-9B92-4A2E-8F53-722648FB177A}" type="pres">
      <dgm:prSet presAssocID="{4DC05286-4489-423D-959C-31EB09E1A325}" presName="rootText" presStyleLbl="node1" presStyleIdx="1" presStyleCnt="3" custScaleX="295410"/>
      <dgm:spPr/>
    </dgm:pt>
    <dgm:pt modelId="{079686C3-37AF-427A-ABF0-19332E6D629D}" type="pres">
      <dgm:prSet presAssocID="{4DC05286-4489-423D-959C-31EB09E1A325}" presName="rootConnector" presStyleLbl="node1" presStyleIdx="1" presStyleCnt="3"/>
      <dgm:spPr/>
    </dgm:pt>
    <dgm:pt modelId="{53550480-53DC-4F97-A7FC-5C3A6CF574C4}" type="pres">
      <dgm:prSet presAssocID="{4DC05286-4489-423D-959C-31EB09E1A325}" presName="childShape" presStyleCnt="0"/>
      <dgm:spPr/>
    </dgm:pt>
    <dgm:pt modelId="{40AA8A9C-013C-45D1-A79F-A5A40FC9462D}" type="pres">
      <dgm:prSet presAssocID="{E4621E5C-2A78-4852-AAED-10B902D5787A}" presName="Name13" presStyleLbl="parChTrans1D2" presStyleIdx="3" presStyleCnt="9"/>
      <dgm:spPr/>
    </dgm:pt>
    <dgm:pt modelId="{81FA48AD-1A6D-4477-913D-6E14623571C0}" type="pres">
      <dgm:prSet presAssocID="{9EC28738-0A43-4931-8F31-2F09326494BC}" presName="childText" presStyleLbl="bgAcc1" presStyleIdx="3" presStyleCnt="9" custScaleX="295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48430-CF8B-4A23-A387-EF982C3BB788}" type="pres">
      <dgm:prSet presAssocID="{03376FAB-9C3E-4FA7-B747-4E4251CDD6B0}" presName="Name13" presStyleLbl="parChTrans1D2" presStyleIdx="4" presStyleCnt="9"/>
      <dgm:spPr/>
    </dgm:pt>
    <dgm:pt modelId="{717CBE05-765C-428F-BC58-6AA6E9AABEA2}" type="pres">
      <dgm:prSet presAssocID="{BE6C034C-6A3A-4AF0-90FB-6CF4ECB6E7D6}" presName="childText" presStyleLbl="bgAcc1" presStyleIdx="4" presStyleCnt="9" custScaleX="295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77CF81-D4C2-42C1-BD31-FBCCF542FE4F}" type="pres">
      <dgm:prSet presAssocID="{41460941-0294-4927-A7F5-46A2FD037FCD}" presName="Name13" presStyleLbl="parChTrans1D2" presStyleIdx="5" presStyleCnt="9"/>
      <dgm:spPr/>
    </dgm:pt>
    <dgm:pt modelId="{1A636B4B-C8C6-4738-8C0F-6A1A8FA79B2A}" type="pres">
      <dgm:prSet presAssocID="{4404CEEE-5394-47A1-BDEC-A7EE27187A3A}" presName="childText" presStyleLbl="bgAcc1" presStyleIdx="5" presStyleCnt="9" custScaleX="295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4E940-CEFA-478C-940F-CDF7923DC22C}" type="pres">
      <dgm:prSet presAssocID="{15BCF47A-D250-469B-A12D-F8C311211CD7}" presName="Name13" presStyleLbl="parChTrans1D2" presStyleIdx="6" presStyleCnt="9"/>
      <dgm:spPr/>
    </dgm:pt>
    <dgm:pt modelId="{3DF6A401-ABDB-47A2-91A9-D4EE61B65FF0}" type="pres">
      <dgm:prSet presAssocID="{455A172A-BB9E-44FB-B7C4-AE314BC98F66}" presName="childText" presStyleLbl="bgAcc1" presStyleIdx="6" presStyleCnt="9" custScaleX="295410">
        <dgm:presLayoutVars>
          <dgm:bulletEnabled val="1"/>
        </dgm:presLayoutVars>
      </dgm:prSet>
      <dgm:spPr/>
    </dgm:pt>
    <dgm:pt modelId="{063CD536-6134-4E5C-BEF6-ECAB4AE0E041}" type="pres">
      <dgm:prSet presAssocID="{6AD15E1D-157D-44EC-83CF-6A1529F3077A}" presName="root" presStyleCnt="0"/>
      <dgm:spPr/>
    </dgm:pt>
    <dgm:pt modelId="{30FE29C4-1F82-4A95-ADDE-E6C24261341C}" type="pres">
      <dgm:prSet presAssocID="{6AD15E1D-157D-44EC-83CF-6A1529F3077A}" presName="rootComposite" presStyleCnt="0"/>
      <dgm:spPr/>
    </dgm:pt>
    <dgm:pt modelId="{B8FA0152-13AE-4D5C-949C-98AB0C48DD10}" type="pres">
      <dgm:prSet presAssocID="{6AD15E1D-157D-44EC-83CF-6A1529F3077A}" presName="rootText" presStyleLbl="node1" presStyleIdx="2" presStyleCnt="3" custScaleX="295410"/>
      <dgm:spPr/>
    </dgm:pt>
    <dgm:pt modelId="{827B1BA4-19F7-4889-965D-A48B881B90D3}" type="pres">
      <dgm:prSet presAssocID="{6AD15E1D-157D-44EC-83CF-6A1529F3077A}" presName="rootConnector" presStyleLbl="node1" presStyleIdx="2" presStyleCnt="3"/>
      <dgm:spPr/>
    </dgm:pt>
    <dgm:pt modelId="{6EFC8202-CED2-4E8C-9BAE-EE8F64B6899C}" type="pres">
      <dgm:prSet presAssocID="{6AD15E1D-157D-44EC-83CF-6A1529F3077A}" presName="childShape" presStyleCnt="0"/>
      <dgm:spPr/>
    </dgm:pt>
    <dgm:pt modelId="{C3C3002A-CD93-4490-9D92-6C49A67B2C10}" type="pres">
      <dgm:prSet presAssocID="{147F31C1-720B-46BD-83FC-83FEAE98E4A6}" presName="Name13" presStyleLbl="parChTrans1D2" presStyleIdx="7" presStyleCnt="9"/>
      <dgm:spPr/>
    </dgm:pt>
    <dgm:pt modelId="{D7C6A0CE-8F86-4D05-A36D-C208BC2C8BA2}" type="pres">
      <dgm:prSet presAssocID="{C57059EA-4CC0-4D3B-93ED-005746942F9A}" presName="childText" presStyleLbl="bgAcc1" presStyleIdx="7" presStyleCnt="9" custScaleX="295410" custScaleY="120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1033F-FD0B-49B9-BDE3-660EC9522688}" type="pres">
      <dgm:prSet presAssocID="{C2D90A9D-D6FA-4321-A337-BFF56C27E7C5}" presName="Name13" presStyleLbl="parChTrans1D2" presStyleIdx="8" presStyleCnt="9"/>
      <dgm:spPr/>
    </dgm:pt>
    <dgm:pt modelId="{B29C2B2A-2658-4368-A40A-24A6FF7830B8}" type="pres">
      <dgm:prSet presAssocID="{C84C95EC-DA1F-497D-99B7-C166FA568B4C}" presName="childText" presStyleLbl="bgAcc1" presStyleIdx="8" presStyleCnt="9" custScaleX="295410" custScaleY="267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4A1A00-94CF-4CE4-BA78-00FC4AD26892}" type="presOf" srcId="{C287AFC2-3002-4A79-924D-F9C397BB6BAA}" destId="{FAAB32DA-CAD6-49A0-B1B0-31278512B4D6}" srcOrd="0" destOrd="0" presId="urn:microsoft.com/office/officeart/2005/8/layout/hierarchy3"/>
    <dgm:cxn modelId="{17076E64-6AB6-4819-97AF-1495152C55F0}" type="presOf" srcId="{6AD15E1D-157D-44EC-83CF-6A1529F3077A}" destId="{827B1BA4-19F7-4889-965D-A48B881B90D3}" srcOrd="1" destOrd="0" presId="urn:microsoft.com/office/officeart/2005/8/layout/hierarchy3"/>
    <dgm:cxn modelId="{1C0E9681-4389-4782-94A3-888A070A9CA3}" srcId="{96C43BC4-491B-4A75-A877-231AFE3151AA}" destId="{4CEF23BE-F9A1-4522-9AF4-E97EBB674C07}" srcOrd="0" destOrd="0" parTransId="{043255CC-EDE6-415E-B167-E8F7884AB4F4}" sibTransId="{E3B2C67F-7312-4D63-B160-A0CFB53619BB}"/>
    <dgm:cxn modelId="{69C16EC0-9DF5-43F5-B3DA-85EA58DAB902}" type="presOf" srcId="{3CFAE098-227C-4EF9-9885-B9887C4B2113}" destId="{F3ACEB6B-AA7A-484B-854E-137FA548D8C6}" srcOrd="0" destOrd="0" presId="urn:microsoft.com/office/officeart/2005/8/layout/hierarchy3"/>
    <dgm:cxn modelId="{F2396E41-C7FC-4D38-B8A7-DACD59F55FF4}" srcId="{4CEF23BE-F9A1-4522-9AF4-E97EBB674C07}" destId="{29CACE37-59BF-413E-8E0F-577C7A93973C}" srcOrd="1" destOrd="0" parTransId="{4465B5D3-3D8F-43F2-93A0-3BA68457D314}" sibTransId="{A2034A47-17FF-489C-8521-828A78B92B45}"/>
    <dgm:cxn modelId="{E96380BE-D273-4A1B-B2C0-D24F27D08954}" type="presOf" srcId="{29CACE37-59BF-413E-8E0F-577C7A93973C}" destId="{D45466AC-60CA-4457-A727-74FAF24123C3}" srcOrd="0" destOrd="0" presId="urn:microsoft.com/office/officeart/2005/8/layout/hierarchy3"/>
    <dgm:cxn modelId="{9A14F5D2-2570-4021-9F69-F21B0D47D4B7}" type="presOf" srcId="{9EC28738-0A43-4931-8F31-2F09326494BC}" destId="{81FA48AD-1A6D-4477-913D-6E14623571C0}" srcOrd="0" destOrd="0" presId="urn:microsoft.com/office/officeart/2005/8/layout/hierarchy3"/>
    <dgm:cxn modelId="{A33142D5-DEDF-4C5B-8D02-AD0B9DF4FF83}" srcId="{6AD15E1D-157D-44EC-83CF-6A1529F3077A}" destId="{C84C95EC-DA1F-497D-99B7-C166FA568B4C}" srcOrd="1" destOrd="0" parTransId="{C2D90A9D-D6FA-4321-A337-BFF56C27E7C5}" sibTransId="{6AA65583-F41A-495E-81C0-E272B3EFB3E6}"/>
    <dgm:cxn modelId="{E14CE7EB-63B5-4EA2-A5CD-B8F09E098101}" type="presOf" srcId="{96C43BC4-491B-4A75-A877-231AFE3151AA}" destId="{9FAE0FBE-984C-40D6-BDE5-AF8FD081338A}" srcOrd="0" destOrd="0" presId="urn:microsoft.com/office/officeart/2005/8/layout/hierarchy3"/>
    <dgm:cxn modelId="{E875AA58-2A6C-416F-ACB4-452C078F42E4}" srcId="{4DC05286-4489-423D-959C-31EB09E1A325}" destId="{455A172A-BB9E-44FB-B7C4-AE314BC98F66}" srcOrd="3" destOrd="0" parTransId="{15BCF47A-D250-469B-A12D-F8C311211CD7}" sibTransId="{F6A588A0-4708-410E-B9E2-DDF7E63C810A}"/>
    <dgm:cxn modelId="{8C531B35-5141-4AFD-B277-DD488223EADA}" srcId="{96C43BC4-491B-4A75-A877-231AFE3151AA}" destId="{6AD15E1D-157D-44EC-83CF-6A1529F3077A}" srcOrd="2" destOrd="0" parTransId="{A8ED3B76-0589-47DB-99B9-D41D7D1505EF}" sibTransId="{DDED965E-33A9-4C31-BBA6-F43C7AA38DB9}"/>
    <dgm:cxn modelId="{C802EE23-485D-417C-8A22-D6E4B3B00B4B}" type="presOf" srcId="{C84C95EC-DA1F-497D-99B7-C166FA568B4C}" destId="{B29C2B2A-2658-4368-A40A-24A6FF7830B8}" srcOrd="0" destOrd="0" presId="urn:microsoft.com/office/officeart/2005/8/layout/hierarchy3"/>
    <dgm:cxn modelId="{DF854071-081B-43C3-AD2E-F2B975C752D0}" type="presOf" srcId="{455A172A-BB9E-44FB-B7C4-AE314BC98F66}" destId="{3DF6A401-ABDB-47A2-91A9-D4EE61B65FF0}" srcOrd="0" destOrd="0" presId="urn:microsoft.com/office/officeart/2005/8/layout/hierarchy3"/>
    <dgm:cxn modelId="{54CA913B-AA52-47C1-854E-F2112757C501}" srcId="{4CEF23BE-F9A1-4522-9AF4-E97EBB674C07}" destId="{669EB922-8D47-4814-B0E5-223684DC5503}" srcOrd="0" destOrd="0" parTransId="{3CFAE098-227C-4EF9-9885-B9887C4B2113}" sibTransId="{E9E6A8A2-8ECE-4A91-B9A8-717AF242656F}"/>
    <dgm:cxn modelId="{8589104E-2915-4EC9-9D7B-1170A12D0634}" type="presOf" srcId="{15BCF47A-D250-469B-A12D-F8C311211CD7}" destId="{9814E940-CEFA-478C-940F-CDF7923DC22C}" srcOrd="0" destOrd="0" presId="urn:microsoft.com/office/officeart/2005/8/layout/hierarchy3"/>
    <dgm:cxn modelId="{FB1106BB-67B0-4E4A-AE17-C098EFA65578}" type="presOf" srcId="{4465B5D3-3D8F-43F2-93A0-3BA68457D314}" destId="{FF6F7DE9-808D-40B2-B3DE-CBB17F823C61}" srcOrd="0" destOrd="0" presId="urn:microsoft.com/office/officeart/2005/8/layout/hierarchy3"/>
    <dgm:cxn modelId="{DECEBEE4-82B7-4C21-A1EF-5E9156DA948B}" type="presOf" srcId="{147F31C3-720B-46BD-83FC-83FEAE98E4A6}" destId="{C3C3002A-CD93-4490-9D92-6C49A67B2C10}" srcOrd="0" destOrd="0" presId="urn:microsoft.com/office/officeart/2005/8/layout/hierarchy3"/>
    <dgm:cxn modelId="{1EEA1421-13EB-4343-961D-5E697990D9ED}" srcId="{4DC05286-4489-423D-959C-31EB09E1A325}" destId="{BE6C034C-6A3A-4AF0-90FB-6CF4ECB6E7D6}" srcOrd="1" destOrd="0" parTransId="{03376FAB-9C3E-4FA7-B747-4E4251CDD6B0}" sibTransId="{0A8AC6AF-0111-4327-A853-638DB642B284}"/>
    <dgm:cxn modelId="{82DFEA9D-FB1B-4856-992E-395CFADA08A8}" type="presOf" srcId="{4CEF23BE-F9A1-4522-9AF4-E97EBB674C07}" destId="{CCE24A8A-F078-4329-A742-15AAC5B5E4EA}" srcOrd="0" destOrd="0" presId="urn:microsoft.com/office/officeart/2005/8/layout/hierarchy3"/>
    <dgm:cxn modelId="{FE3E7844-AD41-43A8-B26E-9E7834344C5D}" type="presOf" srcId="{4404CEEE-5394-47A1-BDEC-A7EE27187A3A}" destId="{1A636B4B-C8C6-4738-8C0F-6A1A8FA79B2A}" srcOrd="0" destOrd="0" presId="urn:microsoft.com/office/officeart/2005/8/layout/hierarchy3"/>
    <dgm:cxn modelId="{9E9A709E-3990-408B-9D44-610151BA9B72}" srcId="{4DC05286-4489-423D-959C-31EB09E1A325}" destId="{9EC28738-0A43-4931-8F31-2F09326494BC}" srcOrd="0" destOrd="0" parTransId="{E4621E5C-2A78-4852-AAED-10B902D5787A}" sibTransId="{0A24CA67-1E7E-45E1-B66F-C8634220BC14}"/>
    <dgm:cxn modelId="{4362E9DD-9DE1-4277-B4BE-061F886DED47}" type="presOf" srcId="{F2D998E4-B3CE-4184-8D71-9951CB3A20B4}" destId="{3ECC339D-9364-423C-8EEF-17956838500B}" srcOrd="0" destOrd="0" presId="urn:microsoft.com/office/officeart/2005/8/layout/hierarchy3"/>
    <dgm:cxn modelId="{51B427B6-3F62-4C06-89C1-A7DAF8E6924D}" srcId="{96C43BC4-491B-4A75-A877-231AFE3151AA}" destId="{4DC05286-4489-423D-959C-31EB09E1A325}" srcOrd="1" destOrd="0" parTransId="{721079BE-B6E5-4D40-9D5A-4245D8650D0F}" sibTransId="{1517FA5D-4BBB-438E-92BF-2C001C44F09E}"/>
    <dgm:cxn modelId="{0A10238C-65EA-424D-9DAE-87000BAF4E55}" type="presOf" srcId="{BE6C034C-6A3A-4AF0-90FB-6CF4ECB6E7D6}" destId="{717CBE05-765C-428F-BC58-6AA6E9AABEA2}" srcOrd="0" destOrd="0" presId="urn:microsoft.com/office/officeart/2005/8/layout/hierarchy3"/>
    <dgm:cxn modelId="{99F76746-8D41-4ABA-B69C-38FF34B80A0A}" type="presOf" srcId="{03376FAB-9C3E-4FA7-B747-4E4251CDD6B0}" destId="{7FE48430-CF8B-4A23-A387-EF982C3BB788}" srcOrd="0" destOrd="0" presId="urn:microsoft.com/office/officeart/2005/8/layout/hierarchy3"/>
    <dgm:cxn modelId="{DD15A9C6-4DD3-4C33-B819-A82E1386689B}" srcId="{4CEF23BE-F9A1-4522-9AF4-E97EBB674C07}" destId="{C287AFC2-3002-4A79-924D-F9C397BB6BAA}" srcOrd="2" destOrd="0" parTransId="{F2D998E4-B3CE-4184-8D71-9951CB3A20B4}" sibTransId="{38B92B32-6054-498C-8306-8E1A6A437D20}"/>
    <dgm:cxn modelId="{00B9B40E-D7BB-4A9A-8326-07759EFC2C67}" type="presOf" srcId="{C2D90A9D-D6FA-4321-A337-BFF56C27E7C5}" destId="{8D81033F-FD0B-49B9-BDE3-660EC9522688}" srcOrd="0" destOrd="0" presId="urn:microsoft.com/office/officeart/2005/8/layout/hierarchy3"/>
    <dgm:cxn modelId="{B2F08EB0-6B1F-4A9B-9C3A-7836BDC44F49}" type="presOf" srcId="{41460941-0294-4927-A7F5-46A2FD037FCD}" destId="{B477CF81-D4C2-42C1-BD31-FBCCF542FE4F}" srcOrd="0" destOrd="0" presId="urn:microsoft.com/office/officeart/2005/8/layout/hierarchy3"/>
    <dgm:cxn modelId="{8EDA5C39-5DF3-48EC-89B8-A51E36A57242}" type="presOf" srcId="{4DC05286-4489-423D-959C-31EB09E1A325}" destId="{5C446F25-9B92-4A2E-8F53-722648FB177A}" srcOrd="0" destOrd="0" presId="urn:microsoft.com/office/officeart/2005/8/layout/hierarchy3"/>
    <dgm:cxn modelId="{B4F570FC-6163-4D3A-B348-CC3602B59700}" type="presOf" srcId="{E4621E5C-2A78-4852-AAED-10B902D5787A}" destId="{40AA8A9C-013C-45D1-A79F-A5A40FC9462D}" srcOrd="0" destOrd="0" presId="urn:microsoft.com/office/officeart/2005/8/layout/hierarchy3"/>
    <dgm:cxn modelId="{4DC74612-CA86-43E9-A639-437A1F8ECDC2}" type="presOf" srcId="{669EB922-8D47-4814-B0E5-223684DC5503}" destId="{8935A80F-9A02-4B52-BBB7-B06B5E647409}" srcOrd="0" destOrd="0" presId="urn:microsoft.com/office/officeart/2005/8/layout/hierarchy3"/>
    <dgm:cxn modelId="{69C35451-8B57-44E9-95AE-995771AD8B0A}" type="presOf" srcId="{6AD15E1D-157D-44EC-83CF-6A1529F3077A}" destId="{B8FA0152-13AE-4D5C-949C-98AB0C48DD10}" srcOrd="0" destOrd="0" presId="urn:microsoft.com/office/officeart/2005/8/layout/hierarchy3"/>
    <dgm:cxn modelId="{ECE209F5-B388-44A7-ADBE-BEADFBDFB350}" srcId="{6AD15E1D-157D-44EC-83CF-6A1529F3077A}" destId="{C57059EA-4CC0-4D3B-93ED-005746942F9A}" srcOrd="0" destOrd="0" parTransId="{147F31C3-720B-46BD-83FC-83FEAE98E4A6}" sibTransId="{7C59F6E0-69E8-46DF-9A8F-DFEB1923344B}"/>
    <dgm:cxn modelId="{62B33A02-C76A-4272-B343-7D0945184ACA}" type="presOf" srcId="{4CEF23BE-F9A1-4522-9AF4-E97EBB674C07}" destId="{856240BD-CB5A-458E-9B6F-84E7ACC28EB1}" srcOrd="1" destOrd="0" presId="urn:microsoft.com/office/officeart/2005/8/layout/hierarchy3"/>
    <dgm:cxn modelId="{4FAFC2B6-AB96-45D9-B973-8C9A68CD9FD0}" type="presOf" srcId="{4DC05286-4489-423D-959C-31EB09E1A325}" destId="{079686C3-37AF-427A-ABF0-19332E6D629D}" srcOrd="1" destOrd="0" presId="urn:microsoft.com/office/officeart/2005/8/layout/hierarchy3"/>
    <dgm:cxn modelId="{DC95D263-70B7-433A-8714-08E305BD6DC6}" type="presOf" srcId="{C57059EA-4CC0-4D3B-93ED-005746942F9A}" destId="{D7C6A0CE-8F86-4D05-A36D-C208BC2C8BA2}" srcOrd="0" destOrd="0" presId="urn:microsoft.com/office/officeart/2005/8/layout/hierarchy3"/>
    <dgm:cxn modelId="{C3EADF7B-4D4C-4FC9-8B85-21E29CB99040}" srcId="{4DC05286-4489-423D-959C-31EB09E1A325}" destId="{4404CEEE-5394-47A1-BDEC-A7EE27187A3A}" srcOrd="2" destOrd="0" parTransId="{41460941-0294-4927-A7F5-46A2FD037FCD}" sibTransId="{638C3D11-9C05-4F4E-8911-96BC5D5B6C02}"/>
    <dgm:cxn modelId="{839D9CA1-249E-4CCF-B1A6-69840076F05C}" type="presParOf" srcId="{9FAE0FBE-984C-40D6-BDE5-AF8FD081338A}" destId="{8C175549-27F2-4215-8117-E5C57CE78BB6}" srcOrd="0" destOrd="0" presId="urn:microsoft.com/office/officeart/2005/8/layout/hierarchy3"/>
    <dgm:cxn modelId="{22989DA7-A9C6-4F28-BB12-7264ED4B297B}" type="presParOf" srcId="{8C175549-27F2-4215-8117-E5C57CE78BB6}" destId="{6DA485F0-88C2-465A-A8E1-7373C1FE5889}" srcOrd="0" destOrd="0" presId="urn:microsoft.com/office/officeart/2005/8/layout/hierarchy3"/>
    <dgm:cxn modelId="{EDADFDCA-845F-4D26-A8F6-FA1F53C2E92E}" type="presParOf" srcId="{6DA485F0-88C2-465A-A8E1-7373C1FE5889}" destId="{CCE24A8A-F078-4329-A742-15AAC5B5E4EA}" srcOrd="0" destOrd="0" presId="urn:microsoft.com/office/officeart/2005/8/layout/hierarchy3"/>
    <dgm:cxn modelId="{89D28CF0-458C-4130-9C68-6892C1759C87}" type="presParOf" srcId="{6DA485F0-88C2-465A-A8E1-7373C1FE5889}" destId="{856240BD-CB5A-458E-9B6F-84E7ACC28EB1}" srcOrd="1" destOrd="0" presId="urn:microsoft.com/office/officeart/2005/8/layout/hierarchy3"/>
    <dgm:cxn modelId="{03F14AB7-DDF5-41D2-92C6-CC60FCAEA520}" type="presParOf" srcId="{8C175549-27F2-4215-8117-E5C57CE78BB6}" destId="{328970F1-2BE1-428D-B991-538E37AA5997}" srcOrd="1" destOrd="0" presId="urn:microsoft.com/office/officeart/2005/8/layout/hierarchy3"/>
    <dgm:cxn modelId="{371AFFCD-6FCA-4085-8529-EB23D128A42D}" type="presParOf" srcId="{328970F1-2BE1-428D-B991-538E37AA5997}" destId="{F3ACEB6B-AA7A-484B-854E-137FA548D8C6}" srcOrd="0" destOrd="0" presId="urn:microsoft.com/office/officeart/2005/8/layout/hierarchy3"/>
    <dgm:cxn modelId="{FE17281D-8828-47B8-B40A-63AF27FB5728}" type="presParOf" srcId="{328970F1-2BE1-428D-B991-538E37AA5997}" destId="{8935A80F-9A02-4B52-BBB7-B06B5E647409}" srcOrd="1" destOrd="0" presId="urn:microsoft.com/office/officeart/2005/8/layout/hierarchy3"/>
    <dgm:cxn modelId="{D4B8F2D3-83D4-499C-BE61-73D8EE64792D}" type="presParOf" srcId="{328970F1-2BE1-428D-B991-538E37AA5997}" destId="{FF6F7DE9-808D-40B2-B3DE-CBB17F823C61}" srcOrd="2" destOrd="0" presId="urn:microsoft.com/office/officeart/2005/8/layout/hierarchy3"/>
    <dgm:cxn modelId="{FD6CEB40-1D26-4DF6-B9B1-98B74449A014}" type="presParOf" srcId="{328970F1-2BE1-428D-B991-538E37AA5997}" destId="{D45466AC-60CA-4457-A727-74FAF24123C3}" srcOrd="3" destOrd="0" presId="urn:microsoft.com/office/officeart/2005/8/layout/hierarchy3"/>
    <dgm:cxn modelId="{391E6A14-EBCD-47F8-AB22-ABDB93B913C5}" type="presParOf" srcId="{328970F1-2BE1-428D-B991-538E37AA5997}" destId="{3ECC339D-9364-423C-8EEF-17956838500B}" srcOrd="4" destOrd="0" presId="urn:microsoft.com/office/officeart/2005/8/layout/hierarchy3"/>
    <dgm:cxn modelId="{F63EC587-480B-4B8C-ABAA-BCF06D95F62A}" type="presParOf" srcId="{328970F1-2BE1-428D-B991-538E37AA5997}" destId="{FAAB32DA-CAD6-49A0-B1B0-31278512B4D6}" srcOrd="5" destOrd="0" presId="urn:microsoft.com/office/officeart/2005/8/layout/hierarchy3"/>
    <dgm:cxn modelId="{121B9749-F420-44F3-BF83-62BA7A46412D}" type="presParOf" srcId="{9FAE0FBE-984C-40D6-BDE5-AF8FD081338A}" destId="{2272439A-6F23-4815-BD72-E61951A88058}" srcOrd="1" destOrd="0" presId="urn:microsoft.com/office/officeart/2005/8/layout/hierarchy3"/>
    <dgm:cxn modelId="{9EE41708-8E55-46E8-99E4-14D1C2C4CD98}" type="presParOf" srcId="{2272439A-6F23-4815-BD72-E61951A88058}" destId="{DAEC4331-DB19-4BD9-83A4-4DCC36BDB6E7}" srcOrd="0" destOrd="0" presId="urn:microsoft.com/office/officeart/2005/8/layout/hierarchy3"/>
    <dgm:cxn modelId="{E927DE2A-E296-4E94-82DF-AFBF103CB181}" type="presParOf" srcId="{DAEC4331-DB19-4BD9-83A4-4DCC36BDB6E7}" destId="{5C446F25-9B92-4A2E-8F53-722648FB177A}" srcOrd="0" destOrd="0" presId="urn:microsoft.com/office/officeart/2005/8/layout/hierarchy3"/>
    <dgm:cxn modelId="{192AA316-70F4-44B3-BA8C-6DF8B11AB5F2}" type="presParOf" srcId="{DAEC4331-DB19-4BD9-83A4-4DCC36BDB6E7}" destId="{079686C3-37AF-427A-ABF0-19332E6D629D}" srcOrd="1" destOrd="0" presId="urn:microsoft.com/office/officeart/2005/8/layout/hierarchy3"/>
    <dgm:cxn modelId="{FEA71885-19D4-4C2E-BD5A-EACC063F4951}" type="presParOf" srcId="{2272439A-6F23-4815-BD72-E61951A88058}" destId="{53550480-53DC-4F97-A7FC-5C3A6CF574C4}" srcOrd="1" destOrd="0" presId="urn:microsoft.com/office/officeart/2005/8/layout/hierarchy3"/>
    <dgm:cxn modelId="{A99F8910-644F-47B8-9479-1EF9F8B779E6}" type="presParOf" srcId="{53550480-53DC-4F97-A7FC-5C3A6CF574C4}" destId="{40AA8A9C-013C-45D1-A79F-A5A40FC9462D}" srcOrd="0" destOrd="0" presId="urn:microsoft.com/office/officeart/2005/8/layout/hierarchy3"/>
    <dgm:cxn modelId="{6C7172CB-90BE-47A1-927A-9D723A1E1524}" type="presParOf" srcId="{53550480-53DC-4F97-A7FC-5C3A6CF574C4}" destId="{81FA48AD-1A6D-4477-913D-6E14623571C0}" srcOrd="1" destOrd="0" presId="urn:microsoft.com/office/officeart/2005/8/layout/hierarchy3"/>
    <dgm:cxn modelId="{62C4BEDB-D969-49FF-BD0D-EAA7E8B00BFB}" type="presParOf" srcId="{53550480-53DC-4F97-A7FC-5C3A6CF574C4}" destId="{7FE48430-CF8B-4A23-A387-EF982C3BB788}" srcOrd="2" destOrd="0" presId="urn:microsoft.com/office/officeart/2005/8/layout/hierarchy3"/>
    <dgm:cxn modelId="{52FEE01E-CB30-4835-A9DC-3B76D4133CE8}" type="presParOf" srcId="{53550480-53DC-4F97-A7FC-5C3A6CF574C4}" destId="{717CBE05-765C-428F-BC58-6AA6E9AABEA2}" srcOrd="3" destOrd="0" presId="urn:microsoft.com/office/officeart/2005/8/layout/hierarchy3"/>
    <dgm:cxn modelId="{ABEF8343-F42C-4F39-A99A-C60774732140}" type="presParOf" srcId="{53550480-53DC-4F97-A7FC-5C3A6CF574C4}" destId="{B477CF81-D4C2-42C1-BD31-FBCCF542FE4F}" srcOrd="4" destOrd="0" presId="urn:microsoft.com/office/officeart/2005/8/layout/hierarchy3"/>
    <dgm:cxn modelId="{C8F7EF57-3D57-4A9B-9456-33B8CDC033A0}" type="presParOf" srcId="{53550480-53DC-4F97-A7FC-5C3A6CF574C4}" destId="{1A636B4B-C8C6-4738-8C0F-6A1A8FA79B2A}" srcOrd="5" destOrd="0" presId="urn:microsoft.com/office/officeart/2005/8/layout/hierarchy3"/>
    <dgm:cxn modelId="{469795F8-4544-4242-8F1A-166193DA9AEA}" type="presParOf" srcId="{53550480-53DC-4F97-A7FC-5C3A6CF574C4}" destId="{9814E940-CEFA-478C-940F-CDF7923DC22C}" srcOrd="6" destOrd="0" presId="urn:microsoft.com/office/officeart/2005/8/layout/hierarchy3"/>
    <dgm:cxn modelId="{29CEABFC-120C-4CF6-865D-8251A0CBFE62}" type="presParOf" srcId="{53550480-53DC-4F97-A7FC-5C3A6CF574C4}" destId="{3DF6A401-ABDB-47A2-91A9-D4EE61B65FF0}" srcOrd="7" destOrd="0" presId="urn:microsoft.com/office/officeart/2005/8/layout/hierarchy3"/>
    <dgm:cxn modelId="{4AF97DF0-39A6-4061-A4CF-2F0C6093A165}" type="presParOf" srcId="{9FAE0FBE-984C-40D6-BDE5-AF8FD081338A}" destId="{063CD536-6134-4E5C-BEF6-ECAB4AE0E041}" srcOrd="2" destOrd="0" presId="urn:microsoft.com/office/officeart/2005/8/layout/hierarchy3"/>
    <dgm:cxn modelId="{33499E73-154B-4024-ADC0-25A631FA02ED}" type="presParOf" srcId="{063CD536-6134-4E5C-BEF6-ECAB4AE0E041}" destId="{30FE29C4-1F82-4A95-ADDE-E6C24261341C}" srcOrd="0" destOrd="0" presId="urn:microsoft.com/office/officeart/2005/8/layout/hierarchy3"/>
    <dgm:cxn modelId="{4F29CB6B-C62E-4C5F-B751-E7E463AB77BA}" type="presParOf" srcId="{30FE29C4-1F82-4A95-ADDE-E6C24261341C}" destId="{B8FA0152-13AE-4D5C-949C-98AB0C48DD10}" srcOrd="0" destOrd="0" presId="urn:microsoft.com/office/officeart/2005/8/layout/hierarchy3"/>
    <dgm:cxn modelId="{1B3031B1-4BD4-4D3E-854E-E4D3003726DA}" type="presParOf" srcId="{30FE29C4-1F82-4A95-ADDE-E6C24261341C}" destId="{827B1BA4-19F7-4889-965D-A48B881B90D3}" srcOrd="1" destOrd="0" presId="urn:microsoft.com/office/officeart/2005/8/layout/hierarchy3"/>
    <dgm:cxn modelId="{55E2FC25-FC08-40A0-995B-1F62317FCAA7}" type="presParOf" srcId="{063CD536-6134-4E5C-BEF6-ECAB4AE0E041}" destId="{6EFC8202-CED2-4E8C-9BAE-EE8F64B6899C}" srcOrd="1" destOrd="0" presId="urn:microsoft.com/office/officeart/2005/8/layout/hierarchy3"/>
    <dgm:cxn modelId="{194E9E69-9F9F-4F1E-8D71-30CEAD9C481F}" type="presParOf" srcId="{6EFC8202-CED2-4E8C-9BAE-EE8F64B6899C}" destId="{C3C3002A-CD93-4490-9D92-6C49A67B2C10}" srcOrd="0" destOrd="0" presId="urn:microsoft.com/office/officeart/2005/8/layout/hierarchy3"/>
    <dgm:cxn modelId="{BD017CE0-F148-46B0-A106-8FE0BBCA1AB4}" type="presParOf" srcId="{6EFC8202-CED2-4E8C-9BAE-EE8F64B6899C}" destId="{D7C6A0CE-8F86-4D05-A36D-C208BC2C8BA2}" srcOrd="1" destOrd="0" presId="urn:microsoft.com/office/officeart/2005/8/layout/hierarchy3"/>
    <dgm:cxn modelId="{8C8C616F-4D25-4503-9B52-74FA0633C0BD}" type="presParOf" srcId="{6EFC8202-CED2-4E8C-9BAE-EE8F64B6899C}" destId="{8D81033F-FD0B-49B9-BDE3-660EC9522688}" srcOrd="2" destOrd="0" presId="urn:microsoft.com/office/officeart/2005/8/layout/hierarchy3"/>
    <dgm:cxn modelId="{B7794CDE-B17D-44D1-8439-185BE8145924}" type="presParOf" srcId="{6EFC8202-CED2-4E8C-9BAE-EE8F64B6899C}" destId="{B29C2B2A-2658-4368-A40A-24A6FF7830B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E24DCA-57B1-46D0-AB21-F9E9195342A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DBEBDD-EF60-48BF-AD48-D9487F6586C8}">
      <dgm:prSet phldrT="[Текст]"/>
      <dgm:spPr/>
      <dgm:t>
        <a:bodyPr/>
        <a:lstStyle/>
        <a:p>
          <a:r>
            <a:rPr lang="ru-RU" dirty="0" smtClean="0"/>
            <a:t>1. </a:t>
          </a:r>
          <a:endParaRPr lang="ru-RU" dirty="0"/>
        </a:p>
      </dgm:t>
    </dgm:pt>
    <dgm:pt modelId="{FE5F855E-C3DA-455F-B03F-6FEEBC6C8641}" type="parTrans" cxnId="{047FFF77-07F1-4AEB-B1A1-C312B40F7A66}">
      <dgm:prSet/>
      <dgm:spPr/>
      <dgm:t>
        <a:bodyPr/>
        <a:lstStyle/>
        <a:p>
          <a:endParaRPr lang="ru-RU"/>
        </a:p>
      </dgm:t>
    </dgm:pt>
    <dgm:pt modelId="{78E219CD-B2E8-4C82-A74D-43A79AE3CD85}" type="sibTrans" cxnId="{047FFF77-07F1-4AEB-B1A1-C312B40F7A66}">
      <dgm:prSet/>
      <dgm:spPr/>
      <dgm:t>
        <a:bodyPr/>
        <a:lstStyle/>
        <a:p>
          <a:endParaRPr lang="ru-RU"/>
        </a:p>
      </dgm:t>
    </dgm:pt>
    <dgm:pt modelId="{A97D4BF3-B5E5-400A-B899-D31B94E7D780}">
      <dgm:prSet phldrT="[Текст]" custT="1"/>
      <dgm:spPr/>
      <dgm:t>
        <a:bodyPr/>
        <a:lstStyle/>
        <a:p>
          <a:r>
            <a:rPr lang="ru-RU" sz="2000" b="1" dirty="0" smtClean="0"/>
            <a:t>НПА, регламентирующие разработку ООП ООО (изменения)</a:t>
          </a:r>
          <a:endParaRPr lang="ru-RU" sz="2000" b="1" dirty="0"/>
        </a:p>
      </dgm:t>
    </dgm:pt>
    <dgm:pt modelId="{1919B5FE-EC98-4D6A-A24D-AD21579F0EF2}" type="parTrans" cxnId="{EF336775-C8C3-45CF-BFC5-623F0B2CA6D2}">
      <dgm:prSet/>
      <dgm:spPr/>
      <dgm:t>
        <a:bodyPr/>
        <a:lstStyle/>
        <a:p>
          <a:endParaRPr lang="ru-RU"/>
        </a:p>
      </dgm:t>
    </dgm:pt>
    <dgm:pt modelId="{CFBCB7E6-CF36-4BA1-AB5B-E19798D0DB3B}" type="sibTrans" cxnId="{EF336775-C8C3-45CF-BFC5-623F0B2CA6D2}">
      <dgm:prSet/>
      <dgm:spPr/>
      <dgm:t>
        <a:bodyPr/>
        <a:lstStyle/>
        <a:p>
          <a:endParaRPr lang="ru-RU"/>
        </a:p>
      </dgm:t>
    </dgm:pt>
    <dgm:pt modelId="{CD60D39E-6DAD-417F-8002-46E3907FC1E7}">
      <dgm:prSet phldrT="[Текст]"/>
      <dgm:spPr/>
      <dgm:t>
        <a:bodyPr/>
        <a:lstStyle/>
        <a:p>
          <a:r>
            <a:rPr lang="ru-RU" dirty="0" smtClean="0"/>
            <a:t>2.</a:t>
          </a:r>
          <a:endParaRPr lang="ru-RU" dirty="0"/>
        </a:p>
      </dgm:t>
    </dgm:pt>
    <dgm:pt modelId="{3A16CA1B-1449-43DE-ADDF-BE359D5A5C1B}" type="parTrans" cxnId="{4F138218-D069-4BF1-AF83-C1B76E4CDCB8}">
      <dgm:prSet/>
      <dgm:spPr/>
      <dgm:t>
        <a:bodyPr/>
        <a:lstStyle/>
        <a:p>
          <a:endParaRPr lang="ru-RU"/>
        </a:p>
      </dgm:t>
    </dgm:pt>
    <dgm:pt modelId="{38BE1E25-19B2-4357-8A67-D6E8B2C73AB4}" type="sibTrans" cxnId="{4F138218-D069-4BF1-AF83-C1B76E4CDCB8}">
      <dgm:prSet/>
      <dgm:spPr/>
      <dgm:t>
        <a:bodyPr/>
        <a:lstStyle/>
        <a:p>
          <a:endParaRPr lang="ru-RU"/>
        </a:p>
      </dgm:t>
    </dgm:pt>
    <dgm:pt modelId="{44BA9113-82A2-42F1-B60D-87B531278B67}">
      <dgm:prSet phldrT="[Текст]" custT="1"/>
      <dgm:spPr/>
      <dgm:t>
        <a:bodyPr/>
        <a:lstStyle/>
        <a:p>
          <a:r>
            <a:rPr lang="ru-RU" sz="2000" b="1" dirty="0" smtClean="0"/>
            <a:t>Типичные нарушения при разработке ООП ООО</a:t>
          </a:r>
          <a:endParaRPr lang="ru-RU" sz="2000" b="1" dirty="0"/>
        </a:p>
      </dgm:t>
    </dgm:pt>
    <dgm:pt modelId="{22C50A8F-0486-458D-9D35-85ABF5D34FA5}" type="parTrans" cxnId="{E1E29513-60D1-4E5D-8F29-37EF4A864D20}">
      <dgm:prSet/>
      <dgm:spPr/>
      <dgm:t>
        <a:bodyPr/>
        <a:lstStyle/>
        <a:p>
          <a:endParaRPr lang="ru-RU"/>
        </a:p>
      </dgm:t>
    </dgm:pt>
    <dgm:pt modelId="{89E3433C-4C27-40DD-8570-F12FAFF44E3F}" type="sibTrans" cxnId="{E1E29513-60D1-4E5D-8F29-37EF4A864D20}">
      <dgm:prSet/>
      <dgm:spPr/>
      <dgm:t>
        <a:bodyPr/>
        <a:lstStyle/>
        <a:p>
          <a:endParaRPr lang="ru-RU"/>
        </a:p>
      </dgm:t>
    </dgm:pt>
    <dgm:pt modelId="{CBFE5668-7B24-40E6-B5E1-7D82F14C28EE}">
      <dgm:prSet phldrT="[Текст]"/>
      <dgm:spPr/>
      <dgm:t>
        <a:bodyPr/>
        <a:lstStyle/>
        <a:p>
          <a:r>
            <a:rPr lang="ru-RU" dirty="0" smtClean="0"/>
            <a:t>3.</a:t>
          </a:r>
          <a:endParaRPr lang="ru-RU" dirty="0"/>
        </a:p>
      </dgm:t>
    </dgm:pt>
    <dgm:pt modelId="{A31CD1A1-B0E7-4F33-B463-985A024075E2}" type="parTrans" cxnId="{E080D947-1532-4D1E-95EE-46A3A127CC35}">
      <dgm:prSet/>
      <dgm:spPr/>
      <dgm:t>
        <a:bodyPr/>
        <a:lstStyle/>
        <a:p>
          <a:endParaRPr lang="ru-RU"/>
        </a:p>
      </dgm:t>
    </dgm:pt>
    <dgm:pt modelId="{1E48CE99-A6FA-4B80-8EDA-1C1D2E71F617}" type="sibTrans" cxnId="{E080D947-1532-4D1E-95EE-46A3A127CC35}">
      <dgm:prSet/>
      <dgm:spPr/>
      <dgm:t>
        <a:bodyPr/>
        <a:lstStyle/>
        <a:p>
          <a:endParaRPr lang="ru-RU"/>
        </a:p>
      </dgm:t>
    </dgm:pt>
    <dgm:pt modelId="{53D35127-9210-49F2-97B4-725A48242A47}">
      <dgm:prSet phldrT="[Текст]" custT="1"/>
      <dgm:spPr/>
      <dgm:t>
        <a:bodyPr/>
        <a:lstStyle/>
        <a:p>
          <a:r>
            <a:rPr lang="ru-RU" sz="2000" b="1" dirty="0" smtClean="0"/>
            <a:t>Структура и содержание рабочих программ педагогов по предмету, курсу, модулю</a:t>
          </a:r>
          <a:endParaRPr lang="ru-RU" sz="2000" b="1" dirty="0"/>
        </a:p>
      </dgm:t>
    </dgm:pt>
    <dgm:pt modelId="{6B8A5856-8A4F-408D-80EE-25469C90088A}" type="parTrans" cxnId="{4D5E1062-1075-457C-9F74-36EB2E5316C7}">
      <dgm:prSet/>
      <dgm:spPr/>
      <dgm:t>
        <a:bodyPr/>
        <a:lstStyle/>
        <a:p>
          <a:endParaRPr lang="ru-RU"/>
        </a:p>
      </dgm:t>
    </dgm:pt>
    <dgm:pt modelId="{41538DD3-AEF4-4B7A-8C25-59F86CF93461}" type="sibTrans" cxnId="{4D5E1062-1075-457C-9F74-36EB2E5316C7}">
      <dgm:prSet/>
      <dgm:spPr/>
      <dgm:t>
        <a:bodyPr/>
        <a:lstStyle/>
        <a:p>
          <a:endParaRPr lang="ru-RU"/>
        </a:p>
      </dgm:t>
    </dgm:pt>
    <dgm:pt modelId="{642671DF-7EC4-49AE-8F07-ED2A1DC41B26}">
      <dgm:prSet/>
      <dgm:spPr/>
      <dgm:t>
        <a:bodyPr/>
        <a:lstStyle/>
        <a:p>
          <a:r>
            <a:rPr lang="ru-RU" dirty="0" smtClean="0"/>
            <a:t>4. </a:t>
          </a:r>
          <a:endParaRPr lang="ru-RU" dirty="0"/>
        </a:p>
      </dgm:t>
    </dgm:pt>
    <dgm:pt modelId="{A4F664AB-7878-4F0D-BDB0-3CA59175C615}" type="parTrans" cxnId="{98F1CF3D-B96F-46EF-B639-62D58017254A}">
      <dgm:prSet/>
      <dgm:spPr/>
      <dgm:t>
        <a:bodyPr/>
        <a:lstStyle/>
        <a:p>
          <a:endParaRPr lang="ru-RU"/>
        </a:p>
      </dgm:t>
    </dgm:pt>
    <dgm:pt modelId="{DE8B5D3E-4454-4050-9191-742202914525}" type="sibTrans" cxnId="{98F1CF3D-B96F-46EF-B639-62D58017254A}">
      <dgm:prSet/>
      <dgm:spPr/>
      <dgm:t>
        <a:bodyPr/>
        <a:lstStyle/>
        <a:p>
          <a:endParaRPr lang="ru-RU"/>
        </a:p>
      </dgm:t>
    </dgm:pt>
    <dgm:pt modelId="{20C41C94-6991-428C-A474-09A8F4F66D54}">
      <dgm:prSet custT="1"/>
      <dgm:spPr/>
      <dgm:t>
        <a:bodyPr/>
        <a:lstStyle/>
        <a:p>
          <a:r>
            <a:rPr lang="ru-RU" sz="2000" b="1" dirty="0" smtClean="0"/>
            <a:t>Методические рекомендации по разработке ООП ООО</a:t>
          </a:r>
          <a:endParaRPr lang="ru-RU" sz="2000" dirty="0">
            <a:solidFill>
              <a:schemeClr val="tx1"/>
            </a:solidFill>
          </a:endParaRPr>
        </a:p>
      </dgm:t>
    </dgm:pt>
    <dgm:pt modelId="{378A8FD3-6753-498F-8A76-2CAF13F948D6}" type="parTrans" cxnId="{E0BBA4CA-F77A-4BD2-A50A-77553F5AD37F}">
      <dgm:prSet/>
      <dgm:spPr/>
      <dgm:t>
        <a:bodyPr/>
        <a:lstStyle/>
        <a:p>
          <a:endParaRPr lang="ru-RU"/>
        </a:p>
      </dgm:t>
    </dgm:pt>
    <dgm:pt modelId="{FEA6D61B-1A69-48EE-8273-7DAE239C477F}" type="sibTrans" cxnId="{E0BBA4CA-F77A-4BD2-A50A-77553F5AD37F}">
      <dgm:prSet/>
      <dgm:spPr/>
      <dgm:t>
        <a:bodyPr/>
        <a:lstStyle/>
        <a:p>
          <a:endParaRPr lang="ru-RU"/>
        </a:p>
      </dgm:t>
    </dgm:pt>
    <dgm:pt modelId="{F5AC3743-DFFA-4F21-8E3F-B9B7117A9055}">
      <dgm:prSet/>
      <dgm:spPr/>
      <dgm:t>
        <a:bodyPr/>
        <a:lstStyle/>
        <a:p>
          <a:r>
            <a:rPr lang="ru-RU" dirty="0" smtClean="0"/>
            <a:t>5. </a:t>
          </a:r>
          <a:endParaRPr lang="ru-RU" dirty="0"/>
        </a:p>
      </dgm:t>
    </dgm:pt>
    <dgm:pt modelId="{FBD270B1-7215-4597-B783-AF62A37F85E6}" type="parTrans" cxnId="{D940B660-F1EF-4BA4-837C-A2AD2BFBB33D}">
      <dgm:prSet/>
      <dgm:spPr/>
      <dgm:t>
        <a:bodyPr/>
        <a:lstStyle/>
        <a:p>
          <a:endParaRPr lang="ru-RU"/>
        </a:p>
      </dgm:t>
    </dgm:pt>
    <dgm:pt modelId="{7ED5A90B-3740-493A-BC7D-7AC37DFA7602}" type="sibTrans" cxnId="{D940B660-F1EF-4BA4-837C-A2AD2BFBB33D}">
      <dgm:prSet/>
      <dgm:spPr/>
      <dgm:t>
        <a:bodyPr/>
        <a:lstStyle/>
        <a:p>
          <a:endParaRPr lang="ru-RU"/>
        </a:p>
      </dgm:t>
    </dgm:pt>
    <dgm:pt modelId="{C70AF3AB-57AB-4D62-AC72-7473EDC379FB}">
      <dgm:prSet custT="1"/>
      <dgm:spPr/>
      <dgm:t>
        <a:bodyPr/>
        <a:lstStyle/>
        <a:p>
          <a:r>
            <a:rPr lang="ru-RU" sz="2000" b="1" dirty="0" smtClean="0"/>
            <a:t>Из опыта внедрения ФГОС в основном общем образовании</a:t>
          </a:r>
          <a:endParaRPr lang="ru-RU" sz="2000" b="1" dirty="0"/>
        </a:p>
      </dgm:t>
    </dgm:pt>
    <dgm:pt modelId="{9168AF05-A48E-4BA6-8945-02E223B93D60}" type="parTrans" cxnId="{EA961787-5F9A-470E-8F94-C8833FCFEA6A}">
      <dgm:prSet/>
      <dgm:spPr/>
      <dgm:t>
        <a:bodyPr/>
        <a:lstStyle/>
        <a:p>
          <a:endParaRPr lang="ru-RU"/>
        </a:p>
      </dgm:t>
    </dgm:pt>
    <dgm:pt modelId="{EA138958-995A-4878-B119-6BDA0627D59B}" type="sibTrans" cxnId="{EA961787-5F9A-470E-8F94-C8833FCFEA6A}">
      <dgm:prSet/>
      <dgm:spPr/>
      <dgm:t>
        <a:bodyPr/>
        <a:lstStyle/>
        <a:p>
          <a:endParaRPr lang="ru-RU"/>
        </a:p>
      </dgm:t>
    </dgm:pt>
    <dgm:pt modelId="{7E0EEDCC-A98A-4327-82C6-7AB15CE7D1A4}" type="pres">
      <dgm:prSet presAssocID="{7AE24DCA-57B1-46D0-AB21-F9E9195342A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993038-6CED-4559-84C2-63A4A3124212}" type="pres">
      <dgm:prSet presAssocID="{7DDBEBDD-EF60-48BF-AD48-D9487F6586C8}" presName="composite" presStyleCnt="0"/>
      <dgm:spPr/>
    </dgm:pt>
    <dgm:pt modelId="{8E41968D-99A3-4ED7-A72C-F0DB13D4A804}" type="pres">
      <dgm:prSet presAssocID="{7DDBEBDD-EF60-48BF-AD48-D9487F6586C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50927-F8AF-4F23-8AF6-E8FA3489FF5A}" type="pres">
      <dgm:prSet presAssocID="{7DDBEBDD-EF60-48BF-AD48-D9487F6586C8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8FB2F-69EF-49AE-A6BA-12C06F82BD80}" type="pres">
      <dgm:prSet presAssocID="{78E219CD-B2E8-4C82-A74D-43A79AE3CD85}" presName="sp" presStyleCnt="0"/>
      <dgm:spPr/>
    </dgm:pt>
    <dgm:pt modelId="{7D25B90C-5968-487D-B28C-6C1D8C902766}" type="pres">
      <dgm:prSet presAssocID="{CD60D39E-6DAD-417F-8002-46E3907FC1E7}" presName="composite" presStyleCnt="0"/>
      <dgm:spPr/>
    </dgm:pt>
    <dgm:pt modelId="{76D95959-A1AD-4F98-AA0A-9C9E20F7E184}" type="pres">
      <dgm:prSet presAssocID="{CD60D39E-6DAD-417F-8002-46E3907FC1E7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BE584-F06C-4091-8F15-C2B76932CD19}" type="pres">
      <dgm:prSet presAssocID="{CD60D39E-6DAD-417F-8002-46E3907FC1E7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40A28-C951-4E9E-9784-5D77DDB1E91A}" type="pres">
      <dgm:prSet presAssocID="{38BE1E25-19B2-4357-8A67-D6E8B2C73AB4}" presName="sp" presStyleCnt="0"/>
      <dgm:spPr/>
    </dgm:pt>
    <dgm:pt modelId="{95AEC4CA-3ABE-4037-9AB9-3D7CF94C1242}" type="pres">
      <dgm:prSet presAssocID="{CBFE5668-7B24-40E6-B5E1-7D82F14C28EE}" presName="composite" presStyleCnt="0"/>
      <dgm:spPr/>
    </dgm:pt>
    <dgm:pt modelId="{A214DF03-1E2A-4479-98A6-B3EE02758F6C}" type="pres">
      <dgm:prSet presAssocID="{CBFE5668-7B24-40E6-B5E1-7D82F14C28E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09DF00-AD21-4919-8DBF-81D7BA24175A}" type="pres">
      <dgm:prSet presAssocID="{CBFE5668-7B24-40E6-B5E1-7D82F14C28E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F0072F-AB7C-4DCC-90B2-0AC4211C4AE2}" type="pres">
      <dgm:prSet presAssocID="{1E48CE99-A6FA-4B80-8EDA-1C1D2E71F617}" presName="sp" presStyleCnt="0"/>
      <dgm:spPr/>
    </dgm:pt>
    <dgm:pt modelId="{F3668D48-375A-465E-88B2-59987E2C566A}" type="pres">
      <dgm:prSet presAssocID="{642671DF-7EC4-49AE-8F07-ED2A1DC41B26}" presName="composite" presStyleCnt="0"/>
      <dgm:spPr/>
    </dgm:pt>
    <dgm:pt modelId="{8F18CCB0-DA0B-46CF-8ECD-07BA7FA4DEEA}" type="pres">
      <dgm:prSet presAssocID="{642671DF-7EC4-49AE-8F07-ED2A1DC41B26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711A0-7CE1-4EA6-8CDA-CC42C2545676}" type="pres">
      <dgm:prSet presAssocID="{642671DF-7EC4-49AE-8F07-ED2A1DC41B26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68D925-AB60-4C50-9077-B146C50DE33C}" type="pres">
      <dgm:prSet presAssocID="{DE8B5D3E-4454-4050-9191-742202914525}" presName="sp" presStyleCnt="0"/>
      <dgm:spPr/>
    </dgm:pt>
    <dgm:pt modelId="{45E2EB3B-2CF6-4289-9F88-02858B7D4F9C}" type="pres">
      <dgm:prSet presAssocID="{F5AC3743-DFFA-4F21-8E3F-B9B7117A9055}" presName="composite" presStyleCnt="0"/>
      <dgm:spPr/>
    </dgm:pt>
    <dgm:pt modelId="{ADD41175-D45A-4B44-8B57-6B58D015407F}" type="pres">
      <dgm:prSet presAssocID="{F5AC3743-DFFA-4F21-8E3F-B9B7117A905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63FBD-B981-4072-86FC-00B6E92E08B2}" type="pres">
      <dgm:prSet presAssocID="{F5AC3743-DFFA-4F21-8E3F-B9B7117A905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1DB7D3-2791-44CC-9B4C-C278D59BE9CA}" type="presOf" srcId="{53D35127-9210-49F2-97B4-725A48242A47}" destId="{3209DF00-AD21-4919-8DBF-81D7BA24175A}" srcOrd="0" destOrd="0" presId="urn:microsoft.com/office/officeart/2005/8/layout/chevron2"/>
    <dgm:cxn modelId="{3A63070A-1BDB-4514-B853-1953B7B9021A}" type="presOf" srcId="{20C41C94-6991-428C-A474-09A8F4F66D54}" destId="{C21711A0-7CE1-4EA6-8CDA-CC42C2545676}" srcOrd="0" destOrd="0" presId="urn:microsoft.com/office/officeart/2005/8/layout/chevron2"/>
    <dgm:cxn modelId="{EA961787-5F9A-470E-8F94-C8833FCFEA6A}" srcId="{F5AC3743-DFFA-4F21-8E3F-B9B7117A9055}" destId="{C70AF3AB-57AB-4D62-AC72-7473EDC379FB}" srcOrd="0" destOrd="0" parTransId="{9168AF05-A48E-4BA6-8945-02E223B93D60}" sibTransId="{EA138958-995A-4878-B119-6BDA0627D59B}"/>
    <dgm:cxn modelId="{98F1CF3D-B96F-46EF-B639-62D58017254A}" srcId="{7AE24DCA-57B1-46D0-AB21-F9E9195342AD}" destId="{642671DF-7EC4-49AE-8F07-ED2A1DC41B26}" srcOrd="3" destOrd="0" parTransId="{A4F664AB-7878-4F0D-BDB0-3CA59175C615}" sibTransId="{DE8B5D3E-4454-4050-9191-742202914525}"/>
    <dgm:cxn modelId="{EF2C8C3C-5375-417A-AD01-4E8FD80CEB19}" type="presOf" srcId="{C70AF3AB-57AB-4D62-AC72-7473EDC379FB}" destId="{82C63FBD-B981-4072-86FC-00B6E92E08B2}" srcOrd="0" destOrd="0" presId="urn:microsoft.com/office/officeart/2005/8/layout/chevron2"/>
    <dgm:cxn modelId="{468B4861-C31E-4862-9B39-8200B0379F78}" type="presOf" srcId="{F5AC3743-DFFA-4F21-8E3F-B9B7117A9055}" destId="{ADD41175-D45A-4B44-8B57-6B58D015407F}" srcOrd="0" destOrd="0" presId="urn:microsoft.com/office/officeart/2005/8/layout/chevron2"/>
    <dgm:cxn modelId="{E080D947-1532-4D1E-95EE-46A3A127CC35}" srcId="{7AE24DCA-57B1-46D0-AB21-F9E9195342AD}" destId="{CBFE5668-7B24-40E6-B5E1-7D82F14C28EE}" srcOrd="2" destOrd="0" parTransId="{A31CD1A1-B0E7-4F33-B463-985A024075E2}" sibTransId="{1E48CE99-A6FA-4B80-8EDA-1C1D2E71F617}"/>
    <dgm:cxn modelId="{238DEF8D-596B-4962-852A-DF2E2CA61BD6}" type="presOf" srcId="{7DDBEBDD-EF60-48BF-AD48-D9487F6586C8}" destId="{8E41968D-99A3-4ED7-A72C-F0DB13D4A804}" srcOrd="0" destOrd="0" presId="urn:microsoft.com/office/officeart/2005/8/layout/chevron2"/>
    <dgm:cxn modelId="{D84A9600-C706-4724-A40A-45EB91EAC693}" type="presOf" srcId="{44BA9113-82A2-42F1-B60D-87B531278B67}" destId="{F83BE584-F06C-4091-8F15-C2B76932CD19}" srcOrd="0" destOrd="0" presId="urn:microsoft.com/office/officeart/2005/8/layout/chevron2"/>
    <dgm:cxn modelId="{047FFF77-07F1-4AEB-B1A1-C312B40F7A66}" srcId="{7AE24DCA-57B1-46D0-AB21-F9E9195342AD}" destId="{7DDBEBDD-EF60-48BF-AD48-D9487F6586C8}" srcOrd="0" destOrd="0" parTransId="{FE5F855E-C3DA-455F-B03F-6FEEBC6C8641}" sibTransId="{78E219CD-B2E8-4C82-A74D-43A79AE3CD85}"/>
    <dgm:cxn modelId="{E0BBA4CA-F77A-4BD2-A50A-77553F5AD37F}" srcId="{642671DF-7EC4-49AE-8F07-ED2A1DC41B26}" destId="{20C41C94-6991-428C-A474-09A8F4F66D54}" srcOrd="0" destOrd="0" parTransId="{378A8FD3-6753-498F-8A76-2CAF13F948D6}" sibTransId="{FEA6D61B-1A69-48EE-8273-7DAE239C477F}"/>
    <dgm:cxn modelId="{4F138218-D069-4BF1-AF83-C1B76E4CDCB8}" srcId="{7AE24DCA-57B1-46D0-AB21-F9E9195342AD}" destId="{CD60D39E-6DAD-417F-8002-46E3907FC1E7}" srcOrd="1" destOrd="0" parTransId="{3A16CA1B-1449-43DE-ADDF-BE359D5A5C1B}" sibTransId="{38BE1E25-19B2-4357-8A67-D6E8B2C73AB4}"/>
    <dgm:cxn modelId="{2D2864F6-7A49-498A-A88A-FE69D33D240D}" type="presOf" srcId="{642671DF-7EC4-49AE-8F07-ED2A1DC41B26}" destId="{8F18CCB0-DA0B-46CF-8ECD-07BA7FA4DEEA}" srcOrd="0" destOrd="0" presId="urn:microsoft.com/office/officeart/2005/8/layout/chevron2"/>
    <dgm:cxn modelId="{D940B660-F1EF-4BA4-837C-A2AD2BFBB33D}" srcId="{7AE24DCA-57B1-46D0-AB21-F9E9195342AD}" destId="{F5AC3743-DFFA-4F21-8E3F-B9B7117A9055}" srcOrd="4" destOrd="0" parTransId="{FBD270B1-7215-4597-B783-AF62A37F85E6}" sibTransId="{7ED5A90B-3740-493A-BC7D-7AC37DFA7602}"/>
    <dgm:cxn modelId="{6D89F1F9-369D-4DAA-A616-C5CC1164B01F}" type="presOf" srcId="{CBFE5668-7B24-40E6-B5E1-7D82F14C28EE}" destId="{A214DF03-1E2A-4479-98A6-B3EE02758F6C}" srcOrd="0" destOrd="0" presId="urn:microsoft.com/office/officeart/2005/8/layout/chevron2"/>
    <dgm:cxn modelId="{4D5E1062-1075-457C-9F74-36EB2E5316C7}" srcId="{CBFE5668-7B24-40E6-B5E1-7D82F14C28EE}" destId="{53D35127-9210-49F2-97B4-725A48242A47}" srcOrd="0" destOrd="0" parTransId="{6B8A5856-8A4F-408D-80EE-25469C90088A}" sibTransId="{41538DD3-AEF4-4B7A-8C25-59F86CF93461}"/>
    <dgm:cxn modelId="{EF336775-C8C3-45CF-BFC5-623F0B2CA6D2}" srcId="{7DDBEBDD-EF60-48BF-AD48-D9487F6586C8}" destId="{A97D4BF3-B5E5-400A-B899-D31B94E7D780}" srcOrd="0" destOrd="0" parTransId="{1919B5FE-EC98-4D6A-A24D-AD21579F0EF2}" sibTransId="{CFBCB7E6-CF36-4BA1-AB5B-E19798D0DB3B}"/>
    <dgm:cxn modelId="{AC88B690-0D02-401B-B9E1-8F8C95D8EEDB}" type="presOf" srcId="{A97D4BF3-B5E5-400A-B899-D31B94E7D780}" destId="{A5050927-F8AF-4F23-8AF6-E8FA3489FF5A}" srcOrd="0" destOrd="0" presId="urn:microsoft.com/office/officeart/2005/8/layout/chevron2"/>
    <dgm:cxn modelId="{E1E29513-60D1-4E5D-8F29-37EF4A864D20}" srcId="{CD60D39E-6DAD-417F-8002-46E3907FC1E7}" destId="{44BA9113-82A2-42F1-B60D-87B531278B67}" srcOrd="0" destOrd="0" parTransId="{22C50A8F-0486-458D-9D35-85ABF5D34FA5}" sibTransId="{89E3433C-4C27-40DD-8570-F12FAFF44E3F}"/>
    <dgm:cxn modelId="{B2D57A5B-48E9-4803-AFF6-0805C4044B11}" type="presOf" srcId="{CD60D39E-6DAD-417F-8002-46E3907FC1E7}" destId="{76D95959-A1AD-4F98-AA0A-9C9E20F7E184}" srcOrd="0" destOrd="0" presId="urn:microsoft.com/office/officeart/2005/8/layout/chevron2"/>
    <dgm:cxn modelId="{D69CD9CF-70E3-4E52-802D-11976D47D146}" type="presOf" srcId="{7AE24DCA-57B1-46D0-AB21-F9E9195342AD}" destId="{7E0EEDCC-A98A-4327-82C6-7AB15CE7D1A4}" srcOrd="0" destOrd="0" presId="urn:microsoft.com/office/officeart/2005/8/layout/chevron2"/>
    <dgm:cxn modelId="{0DBF037C-47F1-4C07-9360-7C26D68E2ED1}" type="presParOf" srcId="{7E0EEDCC-A98A-4327-82C6-7AB15CE7D1A4}" destId="{8F993038-6CED-4559-84C2-63A4A3124212}" srcOrd="0" destOrd="0" presId="urn:microsoft.com/office/officeart/2005/8/layout/chevron2"/>
    <dgm:cxn modelId="{A5C9A179-E726-454B-B4D4-EAD48807E618}" type="presParOf" srcId="{8F993038-6CED-4559-84C2-63A4A3124212}" destId="{8E41968D-99A3-4ED7-A72C-F0DB13D4A804}" srcOrd="0" destOrd="0" presId="urn:microsoft.com/office/officeart/2005/8/layout/chevron2"/>
    <dgm:cxn modelId="{FD5927C0-1EE6-463F-B051-CECCA0C83200}" type="presParOf" srcId="{8F993038-6CED-4559-84C2-63A4A3124212}" destId="{A5050927-F8AF-4F23-8AF6-E8FA3489FF5A}" srcOrd="1" destOrd="0" presId="urn:microsoft.com/office/officeart/2005/8/layout/chevron2"/>
    <dgm:cxn modelId="{F19D5905-1214-418D-AE05-00EF443D4822}" type="presParOf" srcId="{7E0EEDCC-A98A-4327-82C6-7AB15CE7D1A4}" destId="{F988FB2F-69EF-49AE-A6BA-12C06F82BD80}" srcOrd="1" destOrd="0" presId="urn:microsoft.com/office/officeart/2005/8/layout/chevron2"/>
    <dgm:cxn modelId="{970CE8BE-048B-4146-B1FF-06954F5C1BC3}" type="presParOf" srcId="{7E0EEDCC-A98A-4327-82C6-7AB15CE7D1A4}" destId="{7D25B90C-5968-487D-B28C-6C1D8C902766}" srcOrd="2" destOrd="0" presId="urn:microsoft.com/office/officeart/2005/8/layout/chevron2"/>
    <dgm:cxn modelId="{3B24CAD2-76C0-4990-AF40-38821C262986}" type="presParOf" srcId="{7D25B90C-5968-487D-B28C-6C1D8C902766}" destId="{76D95959-A1AD-4F98-AA0A-9C9E20F7E184}" srcOrd="0" destOrd="0" presId="urn:microsoft.com/office/officeart/2005/8/layout/chevron2"/>
    <dgm:cxn modelId="{86D4E107-FC5A-4EF8-A384-DE160F4B44BB}" type="presParOf" srcId="{7D25B90C-5968-487D-B28C-6C1D8C902766}" destId="{F83BE584-F06C-4091-8F15-C2B76932CD19}" srcOrd="1" destOrd="0" presId="urn:microsoft.com/office/officeart/2005/8/layout/chevron2"/>
    <dgm:cxn modelId="{70652E93-6E2D-4DA7-84B1-7C687DA7FBCD}" type="presParOf" srcId="{7E0EEDCC-A98A-4327-82C6-7AB15CE7D1A4}" destId="{BE140A28-C951-4E9E-9784-5D77DDB1E91A}" srcOrd="3" destOrd="0" presId="urn:microsoft.com/office/officeart/2005/8/layout/chevron2"/>
    <dgm:cxn modelId="{BE90429B-AC96-4713-BA7C-B0B00B5D8FB3}" type="presParOf" srcId="{7E0EEDCC-A98A-4327-82C6-7AB15CE7D1A4}" destId="{95AEC4CA-3ABE-4037-9AB9-3D7CF94C1242}" srcOrd="4" destOrd="0" presId="urn:microsoft.com/office/officeart/2005/8/layout/chevron2"/>
    <dgm:cxn modelId="{21742567-8614-4E5D-B9E3-2A03B9A8AA01}" type="presParOf" srcId="{95AEC4CA-3ABE-4037-9AB9-3D7CF94C1242}" destId="{A214DF03-1E2A-4479-98A6-B3EE02758F6C}" srcOrd="0" destOrd="0" presId="urn:microsoft.com/office/officeart/2005/8/layout/chevron2"/>
    <dgm:cxn modelId="{CAF57E67-D3C6-4313-B942-D02270875401}" type="presParOf" srcId="{95AEC4CA-3ABE-4037-9AB9-3D7CF94C1242}" destId="{3209DF00-AD21-4919-8DBF-81D7BA24175A}" srcOrd="1" destOrd="0" presId="urn:microsoft.com/office/officeart/2005/8/layout/chevron2"/>
    <dgm:cxn modelId="{40A58E5D-EA08-4858-93BD-A337DA6A4295}" type="presParOf" srcId="{7E0EEDCC-A98A-4327-82C6-7AB15CE7D1A4}" destId="{22F0072F-AB7C-4DCC-90B2-0AC4211C4AE2}" srcOrd="5" destOrd="0" presId="urn:microsoft.com/office/officeart/2005/8/layout/chevron2"/>
    <dgm:cxn modelId="{4BF11A59-4B9C-4CC1-95ED-7CA244E2C943}" type="presParOf" srcId="{7E0EEDCC-A98A-4327-82C6-7AB15CE7D1A4}" destId="{F3668D48-375A-465E-88B2-59987E2C566A}" srcOrd="6" destOrd="0" presId="urn:microsoft.com/office/officeart/2005/8/layout/chevron2"/>
    <dgm:cxn modelId="{65B65227-A341-43CD-9F1A-9CDB5566108A}" type="presParOf" srcId="{F3668D48-375A-465E-88B2-59987E2C566A}" destId="{8F18CCB0-DA0B-46CF-8ECD-07BA7FA4DEEA}" srcOrd="0" destOrd="0" presId="urn:microsoft.com/office/officeart/2005/8/layout/chevron2"/>
    <dgm:cxn modelId="{2E2BAE87-2868-48D4-9BF9-A4CDAF68F80C}" type="presParOf" srcId="{F3668D48-375A-465E-88B2-59987E2C566A}" destId="{C21711A0-7CE1-4EA6-8CDA-CC42C2545676}" srcOrd="1" destOrd="0" presId="urn:microsoft.com/office/officeart/2005/8/layout/chevron2"/>
    <dgm:cxn modelId="{943E73A3-33A2-465B-8899-956D72C2654B}" type="presParOf" srcId="{7E0EEDCC-A98A-4327-82C6-7AB15CE7D1A4}" destId="{C768D925-AB60-4C50-9077-B146C50DE33C}" srcOrd="7" destOrd="0" presId="urn:microsoft.com/office/officeart/2005/8/layout/chevron2"/>
    <dgm:cxn modelId="{2CAAAAAF-330B-4DEC-B0D0-F053BB0E27B1}" type="presParOf" srcId="{7E0EEDCC-A98A-4327-82C6-7AB15CE7D1A4}" destId="{45E2EB3B-2CF6-4289-9F88-02858B7D4F9C}" srcOrd="8" destOrd="0" presId="urn:microsoft.com/office/officeart/2005/8/layout/chevron2"/>
    <dgm:cxn modelId="{DED8A7F4-9D21-4E68-8F9B-A850728767B0}" type="presParOf" srcId="{45E2EB3B-2CF6-4289-9F88-02858B7D4F9C}" destId="{ADD41175-D45A-4B44-8B57-6B58D015407F}" srcOrd="0" destOrd="0" presId="urn:microsoft.com/office/officeart/2005/8/layout/chevron2"/>
    <dgm:cxn modelId="{8CA6360D-7FA8-4F52-A189-547533D6BF77}" type="presParOf" srcId="{45E2EB3B-2CF6-4289-9F88-02858B7D4F9C}" destId="{82C63FBD-B981-4072-86FC-00B6E92E08B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27FFC2-9F8E-46DA-B3E3-639B95A3431F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80A9D2-EAF0-4F10-8841-C1BD7A93476B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tx1"/>
              </a:solidFill>
            </a:rPr>
            <a:t>ООП </a:t>
          </a:r>
          <a:r>
            <a:rPr lang="ru-RU" sz="3600" b="1" dirty="0" smtClean="0">
              <a:solidFill>
                <a:schemeClr val="tx1"/>
              </a:solidFill>
            </a:rPr>
            <a:t>ООО</a:t>
          </a:r>
          <a:endParaRPr lang="ru-RU" sz="3600" b="1" dirty="0">
            <a:solidFill>
              <a:schemeClr val="tx1"/>
            </a:solidFill>
          </a:endParaRPr>
        </a:p>
      </dgm:t>
    </dgm:pt>
    <dgm:pt modelId="{1192E1A1-3E9C-464F-90AF-CA640702D443}" type="parTrans" cxnId="{09CBEE6D-04A2-4576-9B67-586327C0028C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60DB5A18-C78B-40E8-ACCB-C01480EC206C}" type="sibTrans" cxnId="{09CBEE6D-04A2-4576-9B67-586327C0028C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1943641C-AC25-42C4-B458-AD94F87DA7C4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Целевой раздел</a:t>
          </a:r>
          <a:endParaRPr lang="ru-RU" sz="2400" b="1" dirty="0">
            <a:solidFill>
              <a:schemeClr val="tx1"/>
            </a:solidFill>
          </a:endParaRPr>
        </a:p>
      </dgm:t>
    </dgm:pt>
    <dgm:pt modelId="{1A34164A-5912-4E56-A3A2-7522242844E1}" type="parTrans" cxnId="{8E8BFFB5-1DB6-45E7-BA34-942F1F7C63A2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6839CAFD-DA7F-4DA7-8AEA-4495E583A410}" type="sibTrans" cxnId="{8E8BFFB5-1DB6-45E7-BA34-942F1F7C63A2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1377C054-E0EC-48B5-A55D-0BB061CA891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Содержательный раздел</a:t>
          </a:r>
          <a:endParaRPr lang="ru-RU" sz="2400" b="1" dirty="0">
            <a:solidFill>
              <a:schemeClr val="tx1"/>
            </a:solidFill>
          </a:endParaRPr>
        </a:p>
      </dgm:t>
    </dgm:pt>
    <dgm:pt modelId="{B0BC8119-5591-4538-B2C3-E0C69C4173E9}" type="parTrans" cxnId="{52839B50-90C2-4982-AE71-D6FD11E3F47C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EF869727-5939-46DB-B6CF-9A24E477ED3B}" type="sibTrans" cxnId="{52839B50-90C2-4982-AE71-D6FD11E3F47C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6FFD8294-1BDE-4900-875B-AD1A4404BC0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Организационный раздел</a:t>
          </a:r>
          <a:endParaRPr lang="ru-RU" sz="2400" b="1" dirty="0">
            <a:solidFill>
              <a:schemeClr val="tx1"/>
            </a:solidFill>
          </a:endParaRPr>
        </a:p>
      </dgm:t>
    </dgm:pt>
    <dgm:pt modelId="{848B064C-EF25-47A8-85AE-C7F313027ACC}" type="parTrans" cxnId="{B432901C-CD07-4991-B813-7A1DD99B7986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F3006E3C-8305-4E13-8407-CF21A1ABD3CA}" type="sibTrans" cxnId="{B432901C-CD07-4991-B813-7A1DD99B7986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CE4F8B86-BCC8-462F-BB63-754A0342672D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Программы отдельных учебных предметов, курсов и курсов внеурочной деятельности</a:t>
          </a:r>
          <a:endParaRPr lang="ru-RU" b="1" dirty="0">
            <a:solidFill>
              <a:schemeClr val="tx1"/>
            </a:solidFill>
          </a:endParaRPr>
        </a:p>
      </dgm:t>
    </dgm:pt>
    <dgm:pt modelId="{362F4F23-62DD-4B6F-9CA9-D8F84E07AC5F}" type="parTrans" cxnId="{31999E7A-F9A7-438F-8792-84939733F637}">
      <dgm:prSet/>
      <dgm:spPr/>
      <dgm:t>
        <a:bodyPr/>
        <a:lstStyle/>
        <a:p>
          <a:endParaRPr lang="ru-RU"/>
        </a:p>
      </dgm:t>
    </dgm:pt>
    <dgm:pt modelId="{094063F1-FC45-4076-A1AB-DEDAE3211D0E}" type="sibTrans" cxnId="{31999E7A-F9A7-438F-8792-84939733F637}">
      <dgm:prSet/>
      <dgm:spPr/>
      <dgm:t>
        <a:bodyPr/>
        <a:lstStyle/>
        <a:p>
          <a:endParaRPr lang="ru-RU"/>
        </a:p>
      </dgm:t>
    </dgm:pt>
    <dgm:pt modelId="{2FE4C4DE-9AAE-4D82-83B9-18C4C738DA3F}" type="pres">
      <dgm:prSet presAssocID="{FC27FFC2-9F8E-46DA-B3E3-639B95A3431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44CCA8A-8229-45F0-BED3-590EA79688EB}" type="pres">
      <dgm:prSet presAssocID="{0180A9D2-EAF0-4F10-8841-C1BD7A93476B}" presName="hierRoot1" presStyleCnt="0">
        <dgm:presLayoutVars>
          <dgm:hierBranch val="init"/>
        </dgm:presLayoutVars>
      </dgm:prSet>
      <dgm:spPr/>
    </dgm:pt>
    <dgm:pt modelId="{9CF18A3B-F9CC-4893-9FAB-9B1071C68F76}" type="pres">
      <dgm:prSet presAssocID="{0180A9D2-EAF0-4F10-8841-C1BD7A93476B}" presName="rootComposite1" presStyleCnt="0"/>
      <dgm:spPr/>
    </dgm:pt>
    <dgm:pt modelId="{94EE99CF-FBB6-41BA-B033-EA73826E694C}" type="pres">
      <dgm:prSet presAssocID="{0180A9D2-EAF0-4F10-8841-C1BD7A93476B}" presName="rootText1" presStyleLbl="node0" presStyleIdx="0" presStyleCnt="1" custScaleX="1518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6A42BE-6436-49F8-A5E9-AEBD303C69B4}" type="pres">
      <dgm:prSet presAssocID="{0180A9D2-EAF0-4F10-8841-C1BD7A93476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AFCC55E-BE02-41E8-A837-EBEA12F99807}" type="pres">
      <dgm:prSet presAssocID="{0180A9D2-EAF0-4F10-8841-C1BD7A93476B}" presName="hierChild2" presStyleCnt="0"/>
      <dgm:spPr/>
    </dgm:pt>
    <dgm:pt modelId="{810FF299-1B39-4169-820F-06CC222B6EE8}" type="pres">
      <dgm:prSet presAssocID="{1A34164A-5912-4E56-A3A2-7522242844E1}" presName="Name37" presStyleLbl="parChTrans1D2" presStyleIdx="0" presStyleCnt="3"/>
      <dgm:spPr/>
      <dgm:t>
        <a:bodyPr/>
        <a:lstStyle/>
        <a:p>
          <a:endParaRPr lang="ru-RU"/>
        </a:p>
      </dgm:t>
    </dgm:pt>
    <dgm:pt modelId="{1E7F5C6C-AEFA-4233-8E99-68C81DEA5B01}" type="pres">
      <dgm:prSet presAssocID="{1943641C-AC25-42C4-B458-AD94F87DA7C4}" presName="hierRoot2" presStyleCnt="0">
        <dgm:presLayoutVars>
          <dgm:hierBranch val="init"/>
        </dgm:presLayoutVars>
      </dgm:prSet>
      <dgm:spPr/>
    </dgm:pt>
    <dgm:pt modelId="{F62E217A-D3F7-4171-AE0F-7812CB574517}" type="pres">
      <dgm:prSet presAssocID="{1943641C-AC25-42C4-B458-AD94F87DA7C4}" presName="rootComposite" presStyleCnt="0"/>
      <dgm:spPr/>
    </dgm:pt>
    <dgm:pt modelId="{4594B999-40C6-4E23-BD00-AD3A6629E904}" type="pres">
      <dgm:prSet presAssocID="{1943641C-AC25-42C4-B458-AD94F87DA7C4}" presName="rootText" presStyleLbl="node2" presStyleIdx="0" presStyleCnt="3" custScaleX="1892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88DF1E-2C96-40B6-A2BA-B3367CFF6440}" type="pres">
      <dgm:prSet presAssocID="{1943641C-AC25-42C4-B458-AD94F87DA7C4}" presName="rootConnector" presStyleLbl="node2" presStyleIdx="0" presStyleCnt="3"/>
      <dgm:spPr/>
      <dgm:t>
        <a:bodyPr/>
        <a:lstStyle/>
        <a:p>
          <a:endParaRPr lang="ru-RU"/>
        </a:p>
      </dgm:t>
    </dgm:pt>
    <dgm:pt modelId="{2943393A-3C7C-4BFD-A535-0A6C58D73347}" type="pres">
      <dgm:prSet presAssocID="{1943641C-AC25-42C4-B458-AD94F87DA7C4}" presName="hierChild4" presStyleCnt="0"/>
      <dgm:spPr/>
    </dgm:pt>
    <dgm:pt modelId="{9B25A05D-03F8-4058-9873-7F97FE6019A5}" type="pres">
      <dgm:prSet presAssocID="{1943641C-AC25-42C4-B458-AD94F87DA7C4}" presName="hierChild5" presStyleCnt="0"/>
      <dgm:spPr/>
    </dgm:pt>
    <dgm:pt modelId="{04F8E1A6-5C25-470D-A58E-C23EE9920809}" type="pres">
      <dgm:prSet presAssocID="{B0BC8119-5591-4538-B2C3-E0C69C4173E9}" presName="Name37" presStyleLbl="parChTrans1D2" presStyleIdx="1" presStyleCnt="3"/>
      <dgm:spPr/>
      <dgm:t>
        <a:bodyPr/>
        <a:lstStyle/>
        <a:p>
          <a:endParaRPr lang="ru-RU"/>
        </a:p>
      </dgm:t>
    </dgm:pt>
    <dgm:pt modelId="{C7FE3F2A-4EAC-4A9C-9011-FA7AECE81785}" type="pres">
      <dgm:prSet presAssocID="{1377C054-E0EC-48B5-A55D-0BB061CA891E}" presName="hierRoot2" presStyleCnt="0">
        <dgm:presLayoutVars>
          <dgm:hierBranch val="init"/>
        </dgm:presLayoutVars>
      </dgm:prSet>
      <dgm:spPr/>
    </dgm:pt>
    <dgm:pt modelId="{92B404D2-832A-4517-89B2-FA49C0ADD856}" type="pres">
      <dgm:prSet presAssocID="{1377C054-E0EC-48B5-A55D-0BB061CA891E}" presName="rootComposite" presStyleCnt="0"/>
      <dgm:spPr/>
    </dgm:pt>
    <dgm:pt modelId="{79513AA8-D1FD-4D6B-B156-6086DE12C8F2}" type="pres">
      <dgm:prSet presAssocID="{1377C054-E0EC-48B5-A55D-0BB061CA891E}" presName="rootText" presStyleLbl="node2" presStyleIdx="1" presStyleCnt="3" custScaleX="1892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1CC21F-182F-4EB9-8999-9F91B93683B7}" type="pres">
      <dgm:prSet presAssocID="{1377C054-E0EC-48B5-A55D-0BB061CA891E}" presName="rootConnector" presStyleLbl="node2" presStyleIdx="1" presStyleCnt="3"/>
      <dgm:spPr/>
      <dgm:t>
        <a:bodyPr/>
        <a:lstStyle/>
        <a:p>
          <a:endParaRPr lang="ru-RU"/>
        </a:p>
      </dgm:t>
    </dgm:pt>
    <dgm:pt modelId="{0202B858-EC3A-4A65-9060-9E3D1D6A2614}" type="pres">
      <dgm:prSet presAssocID="{1377C054-E0EC-48B5-A55D-0BB061CA891E}" presName="hierChild4" presStyleCnt="0"/>
      <dgm:spPr/>
    </dgm:pt>
    <dgm:pt modelId="{41EF537D-E832-4195-B64F-BF0CF442F6C0}" type="pres">
      <dgm:prSet presAssocID="{362F4F23-62DD-4B6F-9CA9-D8F84E07AC5F}" presName="Name37" presStyleLbl="parChTrans1D3" presStyleIdx="0" presStyleCnt="1"/>
      <dgm:spPr/>
      <dgm:t>
        <a:bodyPr/>
        <a:lstStyle/>
        <a:p>
          <a:endParaRPr lang="ru-RU"/>
        </a:p>
      </dgm:t>
    </dgm:pt>
    <dgm:pt modelId="{807106E7-7A4B-47B3-B0B4-9A3CA74E2E24}" type="pres">
      <dgm:prSet presAssocID="{CE4F8B86-BCC8-462F-BB63-754A0342672D}" presName="hierRoot2" presStyleCnt="0">
        <dgm:presLayoutVars>
          <dgm:hierBranch val="init"/>
        </dgm:presLayoutVars>
      </dgm:prSet>
      <dgm:spPr/>
    </dgm:pt>
    <dgm:pt modelId="{102B1BD1-4166-43E2-80EA-D73EC9B4E2B0}" type="pres">
      <dgm:prSet presAssocID="{CE4F8B86-BCC8-462F-BB63-754A0342672D}" presName="rootComposite" presStyleCnt="0"/>
      <dgm:spPr/>
    </dgm:pt>
    <dgm:pt modelId="{2ADE27CD-07F2-4F96-B4A0-B10BBE5D4223}" type="pres">
      <dgm:prSet presAssocID="{CE4F8B86-BCC8-462F-BB63-754A0342672D}" presName="rootText" presStyleLbl="node3" presStyleIdx="0" presStyleCnt="1" custScaleX="3081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3FE04B-B57D-4398-8553-D5B82149D64C}" type="pres">
      <dgm:prSet presAssocID="{CE4F8B86-BCC8-462F-BB63-754A0342672D}" presName="rootConnector" presStyleLbl="node3" presStyleIdx="0" presStyleCnt="1"/>
      <dgm:spPr/>
      <dgm:t>
        <a:bodyPr/>
        <a:lstStyle/>
        <a:p>
          <a:endParaRPr lang="ru-RU"/>
        </a:p>
      </dgm:t>
    </dgm:pt>
    <dgm:pt modelId="{8CD31B57-4CA9-4095-85E7-5C150D8E5893}" type="pres">
      <dgm:prSet presAssocID="{CE4F8B86-BCC8-462F-BB63-754A0342672D}" presName="hierChild4" presStyleCnt="0"/>
      <dgm:spPr/>
    </dgm:pt>
    <dgm:pt modelId="{8A9BC327-CBF0-459D-8074-7A7C4432C922}" type="pres">
      <dgm:prSet presAssocID="{CE4F8B86-BCC8-462F-BB63-754A0342672D}" presName="hierChild5" presStyleCnt="0"/>
      <dgm:spPr/>
    </dgm:pt>
    <dgm:pt modelId="{98D33CEE-A04F-4FC9-BA3F-4C9EA0EA93B1}" type="pres">
      <dgm:prSet presAssocID="{1377C054-E0EC-48B5-A55D-0BB061CA891E}" presName="hierChild5" presStyleCnt="0"/>
      <dgm:spPr/>
    </dgm:pt>
    <dgm:pt modelId="{D038AF88-292B-4E9A-9F38-5E67A53134AB}" type="pres">
      <dgm:prSet presAssocID="{848B064C-EF25-47A8-85AE-C7F313027ACC}" presName="Name37" presStyleLbl="parChTrans1D2" presStyleIdx="2" presStyleCnt="3"/>
      <dgm:spPr/>
      <dgm:t>
        <a:bodyPr/>
        <a:lstStyle/>
        <a:p>
          <a:endParaRPr lang="ru-RU"/>
        </a:p>
      </dgm:t>
    </dgm:pt>
    <dgm:pt modelId="{6E363138-A86B-401F-B343-35425218B1F3}" type="pres">
      <dgm:prSet presAssocID="{6FFD8294-1BDE-4900-875B-AD1A4404BC0F}" presName="hierRoot2" presStyleCnt="0">
        <dgm:presLayoutVars>
          <dgm:hierBranch val="init"/>
        </dgm:presLayoutVars>
      </dgm:prSet>
      <dgm:spPr/>
    </dgm:pt>
    <dgm:pt modelId="{9E45DA1F-ACD2-48FC-9057-1936C248750E}" type="pres">
      <dgm:prSet presAssocID="{6FFD8294-1BDE-4900-875B-AD1A4404BC0F}" presName="rootComposite" presStyleCnt="0"/>
      <dgm:spPr/>
    </dgm:pt>
    <dgm:pt modelId="{DB364641-7B35-4EB2-A285-ADCF33BAB0B9}" type="pres">
      <dgm:prSet presAssocID="{6FFD8294-1BDE-4900-875B-AD1A4404BC0F}" presName="rootText" presStyleLbl="node2" presStyleIdx="2" presStyleCnt="3" custScaleX="1892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91A49A-79E6-4918-9FD4-33DCDA2C5681}" type="pres">
      <dgm:prSet presAssocID="{6FFD8294-1BDE-4900-875B-AD1A4404BC0F}" presName="rootConnector" presStyleLbl="node2" presStyleIdx="2" presStyleCnt="3"/>
      <dgm:spPr/>
      <dgm:t>
        <a:bodyPr/>
        <a:lstStyle/>
        <a:p>
          <a:endParaRPr lang="ru-RU"/>
        </a:p>
      </dgm:t>
    </dgm:pt>
    <dgm:pt modelId="{E6CAD7A8-754B-4549-9F9E-42D0A01C3B09}" type="pres">
      <dgm:prSet presAssocID="{6FFD8294-1BDE-4900-875B-AD1A4404BC0F}" presName="hierChild4" presStyleCnt="0"/>
      <dgm:spPr/>
    </dgm:pt>
    <dgm:pt modelId="{B1FEBDC8-50A2-4DFE-B1B0-23FA91B2289A}" type="pres">
      <dgm:prSet presAssocID="{6FFD8294-1BDE-4900-875B-AD1A4404BC0F}" presName="hierChild5" presStyleCnt="0"/>
      <dgm:spPr/>
    </dgm:pt>
    <dgm:pt modelId="{6E4845B2-54D2-43B3-8588-3C37B61B6526}" type="pres">
      <dgm:prSet presAssocID="{0180A9D2-EAF0-4F10-8841-C1BD7A93476B}" presName="hierChild3" presStyleCnt="0"/>
      <dgm:spPr/>
    </dgm:pt>
  </dgm:ptLst>
  <dgm:cxnLst>
    <dgm:cxn modelId="{B432901C-CD07-4991-B813-7A1DD99B7986}" srcId="{0180A9D2-EAF0-4F10-8841-C1BD7A93476B}" destId="{6FFD8294-1BDE-4900-875B-AD1A4404BC0F}" srcOrd="2" destOrd="0" parTransId="{848B064C-EF25-47A8-85AE-C7F313027ACC}" sibTransId="{F3006E3C-8305-4E13-8407-CF21A1ABD3CA}"/>
    <dgm:cxn modelId="{8E8BFFB5-1DB6-45E7-BA34-942F1F7C63A2}" srcId="{0180A9D2-EAF0-4F10-8841-C1BD7A93476B}" destId="{1943641C-AC25-42C4-B458-AD94F87DA7C4}" srcOrd="0" destOrd="0" parTransId="{1A34164A-5912-4E56-A3A2-7522242844E1}" sibTransId="{6839CAFD-DA7F-4DA7-8AEA-4495E583A410}"/>
    <dgm:cxn modelId="{DDC83492-4D8C-49BD-8480-65C6FF28332E}" type="presOf" srcId="{362F4F23-62DD-4B6F-9CA9-D8F84E07AC5F}" destId="{41EF537D-E832-4195-B64F-BF0CF442F6C0}" srcOrd="0" destOrd="0" presId="urn:microsoft.com/office/officeart/2005/8/layout/orgChart1"/>
    <dgm:cxn modelId="{09CBEE6D-04A2-4576-9B67-586327C0028C}" srcId="{FC27FFC2-9F8E-46DA-B3E3-639B95A3431F}" destId="{0180A9D2-EAF0-4F10-8841-C1BD7A93476B}" srcOrd="0" destOrd="0" parTransId="{1192E1A1-3E9C-464F-90AF-CA640702D443}" sibTransId="{60DB5A18-C78B-40E8-ACCB-C01480EC206C}"/>
    <dgm:cxn modelId="{D64FFB23-4B3A-4E21-A060-32B9A2CB4EFD}" type="presOf" srcId="{6FFD8294-1BDE-4900-875B-AD1A4404BC0F}" destId="{3591A49A-79E6-4918-9FD4-33DCDA2C5681}" srcOrd="1" destOrd="0" presId="urn:microsoft.com/office/officeart/2005/8/layout/orgChart1"/>
    <dgm:cxn modelId="{5F3E8AE7-37E0-43DF-9D8E-7C652708F94E}" type="presOf" srcId="{1377C054-E0EC-48B5-A55D-0BB061CA891E}" destId="{79513AA8-D1FD-4D6B-B156-6086DE12C8F2}" srcOrd="0" destOrd="0" presId="urn:microsoft.com/office/officeart/2005/8/layout/orgChart1"/>
    <dgm:cxn modelId="{1A809DEB-2537-44EA-A721-A770D1748F91}" type="presOf" srcId="{CE4F8B86-BCC8-462F-BB63-754A0342672D}" destId="{A33FE04B-B57D-4398-8553-D5B82149D64C}" srcOrd="1" destOrd="0" presId="urn:microsoft.com/office/officeart/2005/8/layout/orgChart1"/>
    <dgm:cxn modelId="{B882BA36-6810-4D92-8231-A75C078374D4}" type="presOf" srcId="{848B064C-EF25-47A8-85AE-C7F313027ACC}" destId="{D038AF88-292B-4E9A-9F38-5E67A53134AB}" srcOrd="0" destOrd="0" presId="urn:microsoft.com/office/officeart/2005/8/layout/orgChart1"/>
    <dgm:cxn modelId="{433C6F14-E05E-4A6F-B253-EC9677524F5F}" type="presOf" srcId="{0180A9D2-EAF0-4F10-8841-C1BD7A93476B}" destId="{816A42BE-6436-49F8-A5E9-AEBD303C69B4}" srcOrd="1" destOrd="0" presId="urn:microsoft.com/office/officeart/2005/8/layout/orgChart1"/>
    <dgm:cxn modelId="{44666642-E1CA-4EB4-8BE2-63503F1E557E}" type="presOf" srcId="{1A34164A-5912-4E56-A3A2-7522242844E1}" destId="{810FF299-1B39-4169-820F-06CC222B6EE8}" srcOrd="0" destOrd="0" presId="urn:microsoft.com/office/officeart/2005/8/layout/orgChart1"/>
    <dgm:cxn modelId="{7EB52C6D-4F82-45CB-9153-0F3AF508F98B}" type="presOf" srcId="{CE4F8B86-BCC8-462F-BB63-754A0342672D}" destId="{2ADE27CD-07F2-4F96-B4A0-B10BBE5D4223}" srcOrd="0" destOrd="0" presId="urn:microsoft.com/office/officeart/2005/8/layout/orgChart1"/>
    <dgm:cxn modelId="{3BB502E3-86C7-40F8-8F40-0196735AC0CF}" type="presOf" srcId="{B0BC8119-5591-4538-B2C3-E0C69C4173E9}" destId="{04F8E1A6-5C25-470D-A58E-C23EE9920809}" srcOrd="0" destOrd="0" presId="urn:microsoft.com/office/officeart/2005/8/layout/orgChart1"/>
    <dgm:cxn modelId="{D2243418-D09C-4A8D-8FFD-451103555057}" type="presOf" srcId="{0180A9D2-EAF0-4F10-8841-C1BD7A93476B}" destId="{94EE99CF-FBB6-41BA-B033-EA73826E694C}" srcOrd="0" destOrd="0" presId="urn:microsoft.com/office/officeart/2005/8/layout/orgChart1"/>
    <dgm:cxn modelId="{52839B50-90C2-4982-AE71-D6FD11E3F47C}" srcId="{0180A9D2-EAF0-4F10-8841-C1BD7A93476B}" destId="{1377C054-E0EC-48B5-A55D-0BB061CA891E}" srcOrd="1" destOrd="0" parTransId="{B0BC8119-5591-4538-B2C3-E0C69C4173E9}" sibTransId="{EF869727-5939-46DB-B6CF-9A24E477ED3B}"/>
    <dgm:cxn modelId="{5415F5CB-2948-4418-9F5C-FD9233001BD0}" type="presOf" srcId="{1943641C-AC25-42C4-B458-AD94F87DA7C4}" destId="{4594B999-40C6-4E23-BD00-AD3A6629E904}" srcOrd="0" destOrd="0" presId="urn:microsoft.com/office/officeart/2005/8/layout/orgChart1"/>
    <dgm:cxn modelId="{1EE86409-9D17-4AFE-9482-D983ABF8C636}" type="presOf" srcId="{1943641C-AC25-42C4-B458-AD94F87DA7C4}" destId="{2C88DF1E-2C96-40B6-A2BA-B3367CFF6440}" srcOrd="1" destOrd="0" presId="urn:microsoft.com/office/officeart/2005/8/layout/orgChart1"/>
    <dgm:cxn modelId="{820F4176-549A-4FA3-B7DB-5A2A1E4E4881}" type="presOf" srcId="{6FFD8294-1BDE-4900-875B-AD1A4404BC0F}" destId="{DB364641-7B35-4EB2-A285-ADCF33BAB0B9}" srcOrd="0" destOrd="0" presId="urn:microsoft.com/office/officeart/2005/8/layout/orgChart1"/>
    <dgm:cxn modelId="{A014ED02-A286-49E7-9D81-F141364E0DEE}" type="presOf" srcId="{1377C054-E0EC-48B5-A55D-0BB061CA891E}" destId="{881CC21F-182F-4EB9-8999-9F91B93683B7}" srcOrd="1" destOrd="0" presId="urn:microsoft.com/office/officeart/2005/8/layout/orgChart1"/>
    <dgm:cxn modelId="{EDA2A544-1DD6-4354-939D-8B5706BF572C}" type="presOf" srcId="{FC27FFC2-9F8E-46DA-B3E3-639B95A3431F}" destId="{2FE4C4DE-9AAE-4D82-83B9-18C4C738DA3F}" srcOrd="0" destOrd="0" presId="urn:microsoft.com/office/officeart/2005/8/layout/orgChart1"/>
    <dgm:cxn modelId="{31999E7A-F9A7-438F-8792-84939733F637}" srcId="{1377C054-E0EC-48B5-A55D-0BB061CA891E}" destId="{CE4F8B86-BCC8-462F-BB63-754A0342672D}" srcOrd="0" destOrd="0" parTransId="{362F4F23-62DD-4B6F-9CA9-D8F84E07AC5F}" sibTransId="{094063F1-FC45-4076-A1AB-DEDAE3211D0E}"/>
    <dgm:cxn modelId="{9D5D750C-77F9-4F0B-8E33-2784E1AC54E1}" type="presParOf" srcId="{2FE4C4DE-9AAE-4D82-83B9-18C4C738DA3F}" destId="{F44CCA8A-8229-45F0-BED3-590EA79688EB}" srcOrd="0" destOrd="0" presId="urn:microsoft.com/office/officeart/2005/8/layout/orgChart1"/>
    <dgm:cxn modelId="{EF28ABC3-9761-48A4-8B5B-B3D9BEC4F157}" type="presParOf" srcId="{F44CCA8A-8229-45F0-BED3-590EA79688EB}" destId="{9CF18A3B-F9CC-4893-9FAB-9B1071C68F76}" srcOrd="0" destOrd="0" presId="urn:microsoft.com/office/officeart/2005/8/layout/orgChart1"/>
    <dgm:cxn modelId="{B03BF098-D758-43AD-9A55-9F656E888C49}" type="presParOf" srcId="{9CF18A3B-F9CC-4893-9FAB-9B1071C68F76}" destId="{94EE99CF-FBB6-41BA-B033-EA73826E694C}" srcOrd="0" destOrd="0" presId="urn:microsoft.com/office/officeart/2005/8/layout/orgChart1"/>
    <dgm:cxn modelId="{AFCD0B75-8BFF-4959-BA22-4A20B86F4ED7}" type="presParOf" srcId="{9CF18A3B-F9CC-4893-9FAB-9B1071C68F76}" destId="{816A42BE-6436-49F8-A5E9-AEBD303C69B4}" srcOrd="1" destOrd="0" presId="urn:microsoft.com/office/officeart/2005/8/layout/orgChart1"/>
    <dgm:cxn modelId="{743E4CF8-A5E7-4B18-A6CC-36CB5520FFA8}" type="presParOf" srcId="{F44CCA8A-8229-45F0-BED3-590EA79688EB}" destId="{4AFCC55E-BE02-41E8-A837-EBEA12F99807}" srcOrd="1" destOrd="0" presId="urn:microsoft.com/office/officeart/2005/8/layout/orgChart1"/>
    <dgm:cxn modelId="{38C60340-BA6A-4135-974F-F6F6AC901D2B}" type="presParOf" srcId="{4AFCC55E-BE02-41E8-A837-EBEA12F99807}" destId="{810FF299-1B39-4169-820F-06CC222B6EE8}" srcOrd="0" destOrd="0" presId="urn:microsoft.com/office/officeart/2005/8/layout/orgChart1"/>
    <dgm:cxn modelId="{7579E5FE-2784-4945-A4B0-B47D2AB8C3B6}" type="presParOf" srcId="{4AFCC55E-BE02-41E8-A837-EBEA12F99807}" destId="{1E7F5C6C-AEFA-4233-8E99-68C81DEA5B01}" srcOrd="1" destOrd="0" presId="urn:microsoft.com/office/officeart/2005/8/layout/orgChart1"/>
    <dgm:cxn modelId="{A4C1868D-E2F9-4D83-A10E-F5A58306614E}" type="presParOf" srcId="{1E7F5C6C-AEFA-4233-8E99-68C81DEA5B01}" destId="{F62E217A-D3F7-4171-AE0F-7812CB574517}" srcOrd="0" destOrd="0" presId="urn:microsoft.com/office/officeart/2005/8/layout/orgChart1"/>
    <dgm:cxn modelId="{65BCE0DF-E4B6-47EA-85EB-287DFB2B6A2A}" type="presParOf" srcId="{F62E217A-D3F7-4171-AE0F-7812CB574517}" destId="{4594B999-40C6-4E23-BD00-AD3A6629E904}" srcOrd="0" destOrd="0" presId="urn:microsoft.com/office/officeart/2005/8/layout/orgChart1"/>
    <dgm:cxn modelId="{02819376-4A6A-4578-B8DA-8FE645F4FF4C}" type="presParOf" srcId="{F62E217A-D3F7-4171-AE0F-7812CB574517}" destId="{2C88DF1E-2C96-40B6-A2BA-B3367CFF6440}" srcOrd="1" destOrd="0" presId="urn:microsoft.com/office/officeart/2005/8/layout/orgChart1"/>
    <dgm:cxn modelId="{C4004BA3-77F3-4A37-9F0E-DF5BE8339DA5}" type="presParOf" srcId="{1E7F5C6C-AEFA-4233-8E99-68C81DEA5B01}" destId="{2943393A-3C7C-4BFD-A535-0A6C58D73347}" srcOrd="1" destOrd="0" presId="urn:microsoft.com/office/officeart/2005/8/layout/orgChart1"/>
    <dgm:cxn modelId="{89AA1F68-6847-4C77-9EBC-A0C35E79715C}" type="presParOf" srcId="{1E7F5C6C-AEFA-4233-8E99-68C81DEA5B01}" destId="{9B25A05D-03F8-4058-9873-7F97FE6019A5}" srcOrd="2" destOrd="0" presId="urn:microsoft.com/office/officeart/2005/8/layout/orgChart1"/>
    <dgm:cxn modelId="{627AC200-E365-4FA4-9986-AC6905B10417}" type="presParOf" srcId="{4AFCC55E-BE02-41E8-A837-EBEA12F99807}" destId="{04F8E1A6-5C25-470D-A58E-C23EE9920809}" srcOrd="2" destOrd="0" presId="urn:microsoft.com/office/officeart/2005/8/layout/orgChart1"/>
    <dgm:cxn modelId="{69FDFC1B-AA89-46CA-9A55-E76509CDC741}" type="presParOf" srcId="{4AFCC55E-BE02-41E8-A837-EBEA12F99807}" destId="{C7FE3F2A-4EAC-4A9C-9011-FA7AECE81785}" srcOrd="3" destOrd="0" presId="urn:microsoft.com/office/officeart/2005/8/layout/orgChart1"/>
    <dgm:cxn modelId="{075312FC-B9A3-4DDA-B8B2-2393626EF784}" type="presParOf" srcId="{C7FE3F2A-4EAC-4A9C-9011-FA7AECE81785}" destId="{92B404D2-832A-4517-89B2-FA49C0ADD856}" srcOrd="0" destOrd="0" presId="urn:microsoft.com/office/officeart/2005/8/layout/orgChart1"/>
    <dgm:cxn modelId="{0A96F2FE-279E-4F09-8C55-1E3649123BEF}" type="presParOf" srcId="{92B404D2-832A-4517-89B2-FA49C0ADD856}" destId="{79513AA8-D1FD-4D6B-B156-6086DE12C8F2}" srcOrd="0" destOrd="0" presId="urn:microsoft.com/office/officeart/2005/8/layout/orgChart1"/>
    <dgm:cxn modelId="{633A13E2-7EA0-456E-BE22-8828B275B2EC}" type="presParOf" srcId="{92B404D2-832A-4517-89B2-FA49C0ADD856}" destId="{881CC21F-182F-4EB9-8999-9F91B93683B7}" srcOrd="1" destOrd="0" presId="urn:microsoft.com/office/officeart/2005/8/layout/orgChart1"/>
    <dgm:cxn modelId="{F8D3185A-0FD2-4B77-AB61-FF9333BA31D2}" type="presParOf" srcId="{C7FE3F2A-4EAC-4A9C-9011-FA7AECE81785}" destId="{0202B858-EC3A-4A65-9060-9E3D1D6A2614}" srcOrd="1" destOrd="0" presId="urn:microsoft.com/office/officeart/2005/8/layout/orgChart1"/>
    <dgm:cxn modelId="{C11C1719-03A2-4208-A143-A3794B388058}" type="presParOf" srcId="{0202B858-EC3A-4A65-9060-9E3D1D6A2614}" destId="{41EF537D-E832-4195-B64F-BF0CF442F6C0}" srcOrd="0" destOrd="0" presId="urn:microsoft.com/office/officeart/2005/8/layout/orgChart1"/>
    <dgm:cxn modelId="{F40446A4-7AF3-4BD6-9F99-B88474A2D051}" type="presParOf" srcId="{0202B858-EC3A-4A65-9060-9E3D1D6A2614}" destId="{807106E7-7A4B-47B3-B0B4-9A3CA74E2E24}" srcOrd="1" destOrd="0" presId="urn:microsoft.com/office/officeart/2005/8/layout/orgChart1"/>
    <dgm:cxn modelId="{9783EB02-BF22-4F5C-A70D-A21832D6F8B7}" type="presParOf" srcId="{807106E7-7A4B-47B3-B0B4-9A3CA74E2E24}" destId="{102B1BD1-4166-43E2-80EA-D73EC9B4E2B0}" srcOrd="0" destOrd="0" presId="urn:microsoft.com/office/officeart/2005/8/layout/orgChart1"/>
    <dgm:cxn modelId="{4BCBDEE4-867C-4C62-A63C-145DB3E7C29D}" type="presParOf" srcId="{102B1BD1-4166-43E2-80EA-D73EC9B4E2B0}" destId="{2ADE27CD-07F2-4F96-B4A0-B10BBE5D4223}" srcOrd="0" destOrd="0" presId="urn:microsoft.com/office/officeart/2005/8/layout/orgChart1"/>
    <dgm:cxn modelId="{834E7400-9FB5-4B63-BC77-E8B49B63578F}" type="presParOf" srcId="{102B1BD1-4166-43E2-80EA-D73EC9B4E2B0}" destId="{A33FE04B-B57D-4398-8553-D5B82149D64C}" srcOrd="1" destOrd="0" presId="urn:microsoft.com/office/officeart/2005/8/layout/orgChart1"/>
    <dgm:cxn modelId="{06056A7B-D87D-4835-B62E-D157162948E1}" type="presParOf" srcId="{807106E7-7A4B-47B3-B0B4-9A3CA74E2E24}" destId="{8CD31B57-4CA9-4095-85E7-5C150D8E5893}" srcOrd="1" destOrd="0" presId="urn:microsoft.com/office/officeart/2005/8/layout/orgChart1"/>
    <dgm:cxn modelId="{7698F9FB-CAE1-4F27-A948-43143CC152B9}" type="presParOf" srcId="{807106E7-7A4B-47B3-B0B4-9A3CA74E2E24}" destId="{8A9BC327-CBF0-459D-8074-7A7C4432C922}" srcOrd="2" destOrd="0" presId="urn:microsoft.com/office/officeart/2005/8/layout/orgChart1"/>
    <dgm:cxn modelId="{A1419C4F-1F90-4FA3-8F55-670ABEB37E31}" type="presParOf" srcId="{C7FE3F2A-4EAC-4A9C-9011-FA7AECE81785}" destId="{98D33CEE-A04F-4FC9-BA3F-4C9EA0EA93B1}" srcOrd="2" destOrd="0" presId="urn:microsoft.com/office/officeart/2005/8/layout/orgChart1"/>
    <dgm:cxn modelId="{D4765F01-9EF1-457E-929E-BFB9BBCBEE51}" type="presParOf" srcId="{4AFCC55E-BE02-41E8-A837-EBEA12F99807}" destId="{D038AF88-292B-4E9A-9F38-5E67A53134AB}" srcOrd="4" destOrd="0" presId="urn:microsoft.com/office/officeart/2005/8/layout/orgChart1"/>
    <dgm:cxn modelId="{494C4220-4291-40C7-AE09-20444B9E829F}" type="presParOf" srcId="{4AFCC55E-BE02-41E8-A837-EBEA12F99807}" destId="{6E363138-A86B-401F-B343-35425218B1F3}" srcOrd="5" destOrd="0" presId="urn:microsoft.com/office/officeart/2005/8/layout/orgChart1"/>
    <dgm:cxn modelId="{D626976A-CDF4-4435-9F80-BC6231915A96}" type="presParOf" srcId="{6E363138-A86B-401F-B343-35425218B1F3}" destId="{9E45DA1F-ACD2-48FC-9057-1936C248750E}" srcOrd="0" destOrd="0" presId="urn:microsoft.com/office/officeart/2005/8/layout/orgChart1"/>
    <dgm:cxn modelId="{10AB5636-F954-4DF7-8C76-E1D4332ECE6D}" type="presParOf" srcId="{9E45DA1F-ACD2-48FC-9057-1936C248750E}" destId="{DB364641-7B35-4EB2-A285-ADCF33BAB0B9}" srcOrd="0" destOrd="0" presId="urn:microsoft.com/office/officeart/2005/8/layout/orgChart1"/>
    <dgm:cxn modelId="{A8A9595C-3C82-4E48-B82A-7F331F6DAE92}" type="presParOf" srcId="{9E45DA1F-ACD2-48FC-9057-1936C248750E}" destId="{3591A49A-79E6-4918-9FD4-33DCDA2C5681}" srcOrd="1" destOrd="0" presId="urn:microsoft.com/office/officeart/2005/8/layout/orgChart1"/>
    <dgm:cxn modelId="{BC49EF85-6520-4ADC-A151-D87F59BDE2F6}" type="presParOf" srcId="{6E363138-A86B-401F-B343-35425218B1F3}" destId="{E6CAD7A8-754B-4549-9F9E-42D0A01C3B09}" srcOrd="1" destOrd="0" presId="urn:microsoft.com/office/officeart/2005/8/layout/orgChart1"/>
    <dgm:cxn modelId="{8E8137CF-6094-46C1-9A58-28DB070F343F}" type="presParOf" srcId="{6E363138-A86B-401F-B343-35425218B1F3}" destId="{B1FEBDC8-50A2-4DFE-B1B0-23FA91B2289A}" srcOrd="2" destOrd="0" presId="urn:microsoft.com/office/officeart/2005/8/layout/orgChart1"/>
    <dgm:cxn modelId="{948D0380-C147-4141-8A68-2D4006DD445C}" type="presParOf" srcId="{F44CCA8A-8229-45F0-BED3-590EA79688EB}" destId="{6E4845B2-54D2-43B3-8588-3C37B61B652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982221-A300-411D-8CFF-A7D003993EAF}" type="doc">
      <dgm:prSet loTypeId="urn:microsoft.com/office/officeart/2005/8/layout/chevron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8BFFAC-039D-4A77-A624-C69ED988A36E}">
      <dgm:prSet phldrT="[Текст]"/>
      <dgm:spPr/>
      <dgm:t>
        <a:bodyPr/>
        <a:lstStyle/>
        <a:p>
          <a:r>
            <a:rPr lang="ru-RU" dirty="0" smtClean="0"/>
            <a:t>1.</a:t>
          </a:r>
          <a:endParaRPr lang="ru-RU" dirty="0"/>
        </a:p>
      </dgm:t>
    </dgm:pt>
    <dgm:pt modelId="{93A4D637-3209-4E38-9998-C6FE3D20DD05}" type="parTrans" cxnId="{F871976E-7499-4B3C-8693-E3D4E463AAD2}">
      <dgm:prSet/>
      <dgm:spPr/>
      <dgm:t>
        <a:bodyPr/>
        <a:lstStyle/>
        <a:p>
          <a:endParaRPr lang="ru-RU"/>
        </a:p>
      </dgm:t>
    </dgm:pt>
    <dgm:pt modelId="{A5B31460-E19D-406D-899A-48D8EBD7A6B3}" type="sibTrans" cxnId="{F871976E-7499-4B3C-8693-E3D4E463AAD2}">
      <dgm:prSet/>
      <dgm:spPr/>
      <dgm:t>
        <a:bodyPr/>
        <a:lstStyle/>
        <a:p>
          <a:endParaRPr lang="ru-RU"/>
        </a:p>
      </dgm:t>
    </dgm:pt>
    <dgm:pt modelId="{E4C4572D-FF5D-456F-A123-2AA7CB282D4B}">
      <dgm:prSet phldrT="[Текст]" custT="1"/>
      <dgm:spPr/>
      <dgm:t>
        <a:bodyPr/>
        <a:lstStyle/>
        <a:p>
          <a:r>
            <a:rPr lang="ru-RU" sz="1400" b="0" dirty="0" smtClean="0"/>
            <a:t>Пояснительная записка, в которой конкретизируются общие цели </a:t>
          </a:r>
          <a:r>
            <a:rPr lang="ru-RU" sz="1400" b="0" dirty="0" smtClean="0"/>
            <a:t>ООО </a:t>
          </a:r>
          <a:r>
            <a:rPr lang="ru-RU" sz="1400" b="0" dirty="0" smtClean="0"/>
            <a:t>с учетом специфики учебного предмета, курса</a:t>
          </a:r>
          <a:endParaRPr lang="ru-RU" sz="1400" b="0" dirty="0"/>
        </a:p>
      </dgm:t>
    </dgm:pt>
    <dgm:pt modelId="{3272F780-9E6B-42EC-9E9F-6C7DD113A089}" type="parTrans" cxnId="{2FF99649-0232-4162-9A45-CFBC612D9876}">
      <dgm:prSet/>
      <dgm:spPr/>
      <dgm:t>
        <a:bodyPr/>
        <a:lstStyle/>
        <a:p>
          <a:endParaRPr lang="ru-RU"/>
        </a:p>
      </dgm:t>
    </dgm:pt>
    <dgm:pt modelId="{BB10508A-FAC8-49CF-8B74-210641662E84}" type="sibTrans" cxnId="{2FF99649-0232-4162-9A45-CFBC612D9876}">
      <dgm:prSet/>
      <dgm:spPr/>
      <dgm:t>
        <a:bodyPr/>
        <a:lstStyle/>
        <a:p>
          <a:endParaRPr lang="ru-RU"/>
        </a:p>
      </dgm:t>
    </dgm:pt>
    <dgm:pt modelId="{42F3BAAB-DC9D-492A-A9C3-972968DA7BD7}">
      <dgm:prSet phldrT="[Текст]"/>
      <dgm:spPr/>
      <dgm:t>
        <a:bodyPr/>
        <a:lstStyle/>
        <a:p>
          <a:r>
            <a:rPr lang="ru-RU" dirty="0" smtClean="0"/>
            <a:t>6.</a:t>
          </a:r>
          <a:endParaRPr lang="ru-RU" dirty="0"/>
        </a:p>
      </dgm:t>
    </dgm:pt>
    <dgm:pt modelId="{1DB5F17A-0625-4AD4-B1BF-3884BCF7E903}" type="parTrans" cxnId="{40E580D9-830F-442B-9A4C-CE965DE713A7}">
      <dgm:prSet/>
      <dgm:spPr/>
      <dgm:t>
        <a:bodyPr/>
        <a:lstStyle/>
        <a:p>
          <a:endParaRPr lang="ru-RU"/>
        </a:p>
      </dgm:t>
    </dgm:pt>
    <dgm:pt modelId="{5939B386-CB6D-4CF1-9A2B-DF6AC197AB80}" type="sibTrans" cxnId="{40E580D9-830F-442B-9A4C-CE965DE713A7}">
      <dgm:prSet/>
      <dgm:spPr/>
      <dgm:t>
        <a:bodyPr/>
        <a:lstStyle/>
        <a:p>
          <a:endParaRPr lang="ru-RU"/>
        </a:p>
      </dgm:t>
    </dgm:pt>
    <dgm:pt modelId="{0B60161B-C15C-43BC-AA93-1652BAD2BD29}">
      <dgm:prSet phldrT="[Текст]" custT="1"/>
      <dgm:spPr/>
      <dgm:t>
        <a:bodyPr/>
        <a:lstStyle/>
        <a:p>
          <a:r>
            <a:rPr lang="ru-RU" sz="1400" dirty="0" smtClean="0"/>
            <a:t>Тематическое планирование </a:t>
          </a:r>
          <a:r>
            <a:rPr lang="ru-RU" sz="1400" b="0" dirty="0" smtClean="0">
              <a:solidFill>
                <a:schemeClr val="tx1"/>
              </a:solidFill>
            </a:rPr>
            <a:t>с определением основных видов учебной деятельности обучающихся</a:t>
          </a:r>
          <a:endParaRPr lang="ru-RU" sz="1400" b="0" dirty="0">
            <a:solidFill>
              <a:schemeClr val="tx1"/>
            </a:solidFill>
          </a:endParaRPr>
        </a:p>
      </dgm:t>
    </dgm:pt>
    <dgm:pt modelId="{B3A7BC8C-1E91-492C-B69F-F1305EDA8199}" type="parTrans" cxnId="{A165C954-6063-4A9E-83D4-1D7627289439}">
      <dgm:prSet/>
      <dgm:spPr/>
      <dgm:t>
        <a:bodyPr/>
        <a:lstStyle/>
        <a:p>
          <a:endParaRPr lang="ru-RU"/>
        </a:p>
      </dgm:t>
    </dgm:pt>
    <dgm:pt modelId="{FD06A132-2022-490B-AC20-5ADAD6B692A5}" type="sibTrans" cxnId="{A165C954-6063-4A9E-83D4-1D7627289439}">
      <dgm:prSet/>
      <dgm:spPr/>
      <dgm:t>
        <a:bodyPr/>
        <a:lstStyle/>
        <a:p>
          <a:endParaRPr lang="ru-RU"/>
        </a:p>
      </dgm:t>
    </dgm:pt>
    <dgm:pt modelId="{0E08F633-B3D1-4260-8C5A-B0A33FF84EF2}">
      <dgm:prSet phldrT="[Текст]"/>
      <dgm:spPr/>
      <dgm:t>
        <a:bodyPr/>
        <a:lstStyle/>
        <a:p>
          <a:r>
            <a:rPr lang="ru-RU" dirty="0" smtClean="0"/>
            <a:t>7.</a:t>
          </a:r>
          <a:endParaRPr lang="ru-RU" dirty="0"/>
        </a:p>
      </dgm:t>
    </dgm:pt>
    <dgm:pt modelId="{1667C6C6-7A59-46F9-99FA-7D93ACC5C956}" type="parTrans" cxnId="{54958F8F-53A6-453D-B998-22901EB1C749}">
      <dgm:prSet/>
      <dgm:spPr/>
      <dgm:t>
        <a:bodyPr/>
        <a:lstStyle/>
        <a:p>
          <a:endParaRPr lang="ru-RU"/>
        </a:p>
      </dgm:t>
    </dgm:pt>
    <dgm:pt modelId="{E3987171-A5D5-4AF3-91B6-41D711C8609C}" type="sibTrans" cxnId="{54958F8F-53A6-453D-B998-22901EB1C749}">
      <dgm:prSet/>
      <dgm:spPr/>
      <dgm:t>
        <a:bodyPr/>
        <a:lstStyle/>
        <a:p>
          <a:endParaRPr lang="ru-RU"/>
        </a:p>
      </dgm:t>
    </dgm:pt>
    <dgm:pt modelId="{C980EE9F-CDC1-4149-A43E-C07AD2E32CC9}">
      <dgm:prSet phldrT="[Текст]" custT="1"/>
      <dgm:spPr/>
      <dgm:t>
        <a:bodyPr/>
        <a:lstStyle/>
        <a:p>
          <a:r>
            <a:rPr lang="ru-RU" sz="1400" b="0" dirty="0" smtClean="0"/>
            <a:t>Описание материально-технического обеспечения образовательной деятельности</a:t>
          </a:r>
          <a:endParaRPr lang="ru-RU" sz="1400" b="0" dirty="0"/>
        </a:p>
      </dgm:t>
    </dgm:pt>
    <dgm:pt modelId="{BBC4F504-D504-44BA-8D9B-C685837004A3}" type="parTrans" cxnId="{B166BF83-CA52-4676-95DF-9952DE8C3E0F}">
      <dgm:prSet/>
      <dgm:spPr/>
      <dgm:t>
        <a:bodyPr/>
        <a:lstStyle/>
        <a:p>
          <a:endParaRPr lang="ru-RU"/>
        </a:p>
      </dgm:t>
    </dgm:pt>
    <dgm:pt modelId="{0BECF160-E133-46F4-B564-E727704D3843}" type="sibTrans" cxnId="{B166BF83-CA52-4676-95DF-9952DE8C3E0F}">
      <dgm:prSet/>
      <dgm:spPr/>
      <dgm:t>
        <a:bodyPr/>
        <a:lstStyle/>
        <a:p>
          <a:endParaRPr lang="ru-RU"/>
        </a:p>
      </dgm:t>
    </dgm:pt>
    <dgm:pt modelId="{F4BC5E40-5A02-40ED-BC3F-789FE07B7A29}">
      <dgm:prSet/>
      <dgm:spPr/>
      <dgm:t>
        <a:bodyPr/>
        <a:lstStyle/>
        <a:p>
          <a:r>
            <a:rPr lang="ru-RU" dirty="0" smtClean="0"/>
            <a:t>2.</a:t>
          </a:r>
          <a:endParaRPr lang="ru-RU" dirty="0"/>
        </a:p>
      </dgm:t>
    </dgm:pt>
    <dgm:pt modelId="{B8A4637E-B091-4E0E-97B1-AE52D0B701B9}" type="parTrans" cxnId="{9F3F9F72-D2BC-423B-A47B-A3A8C6770354}">
      <dgm:prSet/>
      <dgm:spPr/>
      <dgm:t>
        <a:bodyPr/>
        <a:lstStyle/>
        <a:p>
          <a:endParaRPr lang="ru-RU"/>
        </a:p>
      </dgm:t>
    </dgm:pt>
    <dgm:pt modelId="{74AD4B2E-B4FF-4E0F-B67B-4365C4DE1EB3}" type="sibTrans" cxnId="{9F3F9F72-D2BC-423B-A47B-A3A8C6770354}">
      <dgm:prSet/>
      <dgm:spPr/>
      <dgm:t>
        <a:bodyPr/>
        <a:lstStyle/>
        <a:p>
          <a:endParaRPr lang="ru-RU"/>
        </a:p>
      </dgm:t>
    </dgm:pt>
    <dgm:pt modelId="{20278917-49F0-4949-BB84-35BF30FF1DA0}">
      <dgm:prSet/>
      <dgm:spPr/>
      <dgm:t>
        <a:bodyPr/>
        <a:lstStyle/>
        <a:p>
          <a:r>
            <a:rPr lang="ru-RU" dirty="0" smtClean="0"/>
            <a:t>3.</a:t>
          </a:r>
          <a:endParaRPr lang="ru-RU" dirty="0"/>
        </a:p>
      </dgm:t>
    </dgm:pt>
    <dgm:pt modelId="{A0A860E8-FA0E-4130-BFB2-EF4667841E19}" type="parTrans" cxnId="{60481AB8-A69C-4E82-95B3-C2FCF5DE1AB4}">
      <dgm:prSet/>
      <dgm:spPr/>
      <dgm:t>
        <a:bodyPr/>
        <a:lstStyle/>
        <a:p>
          <a:endParaRPr lang="ru-RU"/>
        </a:p>
      </dgm:t>
    </dgm:pt>
    <dgm:pt modelId="{C418D4B9-7B33-4467-80ED-B00B32B12D74}" type="sibTrans" cxnId="{60481AB8-A69C-4E82-95B3-C2FCF5DE1AB4}">
      <dgm:prSet/>
      <dgm:spPr/>
      <dgm:t>
        <a:bodyPr/>
        <a:lstStyle/>
        <a:p>
          <a:endParaRPr lang="ru-RU"/>
        </a:p>
      </dgm:t>
    </dgm:pt>
    <dgm:pt modelId="{2F0E6B12-241C-4826-A24A-84D6875C6410}">
      <dgm:prSet/>
      <dgm:spPr/>
      <dgm:t>
        <a:bodyPr/>
        <a:lstStyle/>
        <a:p>
          <a:r>
            <a:rPr lang="ru-RU" dirty="0" smtClean="0"/>
            <a:t>4.</a:t>
          </a:r>
          <a:endParaRPr lang="ru-RU" dirty="0"/>
        </a:p>
      </dgm:t>
    </dgm:pt>
    <dgm:pt modelId="{F13D1F09-D6C2-492F-B2FB-A86D25CCA206}" type="parTrans" cxnId="{45816C29-5C75-4375-A473-896241472FBA}">
      <dgm:prSet/>
      <dgm:spPr/>
      <dgm:t>
        <a:bodyPr/>
        <a:lstStyle/>
        <a:p>
          <a:endParaRPr lang="ru-RU"/>
        </a:p>
      </dgm:t>
    </dgm:pt>
    <dgm:pt modelId="{89DD2DDE-60FE-47C2-8275-5FAD7FB384DD}" type="sibTrans" cxnId="{45816C29-5C75-4375-A473-896241472FBA}">
      <dgm:prSet/>
      <dgm:spPr/>
      <dgm:t>
        <a:bodyPr/>
        <a:lstStyle/>
        <a:p>
          <a:endParaRPr lang="ru-RU"/>
        </a:p>
      </dgm:t>
    </dgm:pt>
    <dgm:pt modelId="{432252CA-C471-4608-BEEB-DFAD0E7D2CB0}">
      <dgm:prSet/>
      <dgm:spPr/>
      <dgm:t>
        <a:bodyPr/>
        <a:lstStyle/>
        <a:p>
          <a:r>
            <a:rPr lang="ru-RU" dirty="0" smtClean="0"/>
            <a:t>5.</a:t>
          </a:r>
          <a:endParaRPr lang="ru-RU" dirty="0"/>
        </a:p>
      </dgm:t>
    </dgm:pt>
    <dgm:pt modelId="{84B8D6D5-C7D3-4C11-9FE8-4D59B63A66E2}" type="parTrans" cxnId="{C6C9E1FA-9C41-423A-A072-91FD7DF1CF93}">
      <dgm:prSet/>
      <dgm:spPr/>
      <dgm:t>
        <a:bodyPr/>
        <a:lstStyle/>
        <a:p>
          <a:endParaRPr lang="ru-RU"/>
        </a:p>
      </dgm:t>
    </dgm:pt>
    <dgm:pt modelId="{2E385DA3-3164-4A8F-870A-79C1C78C6866}" type="sibTrans" cxnId="{C6C9E1FA-9C41-423A-A072-91FD7DF1CF93}">
      <dgm:prSet/>
      <dgm:spPr/>
      <dgm:t>
        <a:bodyPr/>
        <a:lstStyle/>
        <a:p>
          <a:endParaRPr lang="ru-RU"/>
        </a:p>
      </dgm:t>
    </dgm:pt>
    <dgm:pt modelId="{75100E22-C762-439B-A31F-D30FC4F0D36F}">
      <dgm:prSet/>
      <dgm:spPr/>
      <dgm:t>
        <a:bodyPr/>
        <a:lstStyle/>
        <a:p>
          <a:r>
            <a:rPr lang="ru-RU" dirty="0" smtClean="0"/>
            <a:t>Общая характеристика учебного предмета, курса</a:t>
          </a:r>
          <a:endParaRPr lang="ru-RU" dirty="0"/>
        </a:p>
      </dgm:t>
    </dgm:pt>
    <dgm:pt modelId="{E7BED3EF-F9B8-400E-80AC-92121089500F}" type="parTrans" cxnId="{83873FBB-C187-4903-BBE4-CADFCE253E5B}">
      <dgm:prSet/>
      <dgm:spPr/>
      <dgm:t>
        <a:bodyPr/>
        <a:lstStyle/>
        <a:p>
          <a:endParaRPr lang="ru-RU"/>
        </a:p>
      </dgm:t>
    </dgm:pt>
    <dgm:pt modelId="{142E0F4C-6900-42C8-A8BB-FB9B78446691}" type="sibTrans" cxnId="{83873FBB-C187-4903-BBE4-CADFCE253E5B}">
      <dgm:prSet/>
      <dgm:spPr/>
      <dgm:t>
        <a:bodyPr/>
        <a:lstStyle/>
        <a:p>
          <a:endParaRPr lang="ru-RU"/>
        </a:p>
      </dgm:t>
    </dgm:pt>
    <dgm:pt modelId="{84FDCF11-207E-4824-BB92-462BD78F4734}">
      <dgm:prSet/>
      <dgm:spPr/>
      <dgm:t>
        <a:bodyPr/>
        <a:lstStyle/>
        <a:p>
          <a:r>
            <a:rPr lang="ru-RU" dirty="0" smtClean="0"/>
            <a:t>Описание места учебного предмета, курса в учебном плане</a:t>
          </a:r>
          <a:endParaRPr lang="ru-RU" dirty="0"/>
        </a:p>
      </dgm:t>
    </dgm:pt>
    <dgm:pt modelId="{B7ABB71B-8937-417A-8D43-6EE0657A2AD1}" type="parTrans" cxnId="{E1DE1D14-44E2-4BFA-8116-4F9ACEF66256}">
      <dgm:prSet/>
      <dgm:spPr/>
      <dgm:t>
        <a:bodyPr/>
        <a:lstStyle/>
        <a:p>
          <a:endParaRPr lang="ru-RU"/>
        </a:p>
      </dgm:t>
    </dgm:pt>
    <dgm:pt modelId="{FA16D8CF-E868-45F2-B9F6-CC5E087C1C9F}" type="sibTrans" cxnId="{E1DE1D14-44E2-4BFA-8116-4F9ACEF66256}">
      <dgm:prSet/>
      <dgm:spPr/>
      <dgm:t>
        <a:bodyPr/>
        <a:lstStyle/>
        <a:p>
          <a:endParaRPr lang="ru-RU"/>
        </a:p>
      </dgm:t>
    </dgm:pt>
    <dgm:pt modelId="{7C50C5EE-474A-4C5E-99BC-FAE7C16C8A21}">
      <dgm:prSet/>
      <dgm:spPr/>
      <dgm:t>
        <a:bodyPr/>
        <a:lstStyle/>
        <a:p>
          <a:r>
            <a:rPr lang="ru-RU" dirty="0" smtClean="0"/>
            <a:t>Личностные, </a:t>
          </a:r>
          <a:r>
            <a:rPr lang="ru-RU" dirty="0" err="1" smtClean="0"/>
            <a:t>метапредметные</a:t>
          </a:r>
          <a:r>
            <a:rPr lang="ru-RU" dirty="0" smtClean="0"/>
            <a:t> и предметные результаты освоения конкретного учебного предмета, курса</a:t>
          </a:r>
          <a:endParaRPr lang="ru-RU" dirty="0"/>
        </a:p>
      </dgm:t>
    </dgm:pt>
    <dgm:pt modelId="{BF589315-CB44-4A2A-8B0A-FADB854A2C88}" type="parTrans" cxnId="{A800CABF-F69F-4211-9EC1-7ADBA1D6A60B}">
      <dgm:prSet/>
      <dgm:spPr/>
      <dgm:t>
        <a:bodyPr/>
        <a:lstStyle/>
        <a:p>
          <a:endParaRPr lang="ru-RU"/>
        </a:p>
      </dgm:t>
    </dgm:pt>
    <dgm:pt modelId="{D73E9BB8-6B83-4466-969E-36F826FE9178}" type="sibTrans" cxnId="{A800CABF-F69F-4211-9EC1-7ADBA1D6A60B}">
      <dgm:prSet/>
      <dgm:spPr/>
      <dgm:t>
        <a:bodyPr/>
        <a:lstStyle/>
        <a:p>
          <a:endParaRPr lang="ru-RU"/>
        </a:p>
      </dgm:t>
    </dgm:pt>
    <dgm:pt modelId="{E0EBF0BF-C705-4BFA-95A1-2C5A2542DE47}">
      <dgm:prSet/>
      <dgm:spPr/>
      <dgm:t>
        <a:bodyPr/>
        <a:lstStyle/>
        <a:p>
          <a:r>
            <a:rPr lang="ru-RU" dirty="0" smtClean="0"/>
            <a:t>Содержание учебного предмета, курса</a:t>
          </a:r>
          <a:endParaRPr lang="ru-RU" dirty="0"/>
        </a:p>
      </dgm:t>
    </dgm:pt>
    <dgm:pt modelId="{9605236E-400E-4F08-AD2A-4F9C52BBDE53}" type="parTrans" cxnId="{B4413C30-0791-4581-BB37-57A3D96E756A}">
      <dgm:prSet/>
      <dgm:spPr/>
      <dgm:t>
        <a:bodyPr/>
        <a:lstStyle/>
        <a:p>
          <a:endParaRPr lang="ru-RU"/>
        </a:p>
      </dgm:t>
    </dgm:pt>
    <dgm:pt modelId="{5768CB45-6803-4CEC-B41D-E4211DD9BD21}" type="sibTrans" cxnId="{B4413C30-0791-4581-BB37-57A3D96E756A}">
      <dgm:prSet/>
      <dgm:spPr/>
      <dgm:t>
        <a:bodyPr/>
        <a:lstStyle/>
        <a:p>
          <a:endParaRPr lang="ru-RU"/>
        </a:p>
      </dgm:t>
    </dgm:pt>
    <dgm:pt modelId="{9FA3EDE1-8005-42DE-B513-A91C018FD761}">
      <dgm:prSet/>
      <dgm:spPr/>
      <dgm:t>
        <a:bodyPr/>
        <a:lstStyle/>
        <a:p>
          <a:r>
            <a:rPr lang="ru-RU" dirty="0" smtClean="0"/>
            <a:t>8.</a:t>
          </a:r>
          <a:endParaRPr lang="ru-RU" dirty="0"/>
        </a:p>
      </dgm:t>
    </dgm:pt>
    <dgm:pt modelId="{7C972CB1-D7DE-4126-8514-FEE97138A630}" type="parTrans" cxnId="{A59B4DB7-961A-4A01-97D0-22E8982BFC14}">
      <dgm:prSet/>
      <dgm:spPr/>
    </dgm:pt>
    <dgm:pt modelId="{F1EE0053-E9F0-4DF0-8C3A-322C0351D45F}" type="sibTrans" cxnId="{A59B4DB7-961A-4A01-97D0-22E8982BFC14}">
      <dgm:prSet/>
      <dgm:spPr/>
    </dgm:pt>
    <dgm:pt modelId="{31BD76AB-ADE3-4E5F-A580-8966E3374A82}">
      <dgm:prSet/>
      <dgm:spPr/>
      <dgm:t>
        <a:bodyPr/>
        <a:lstStyle/>
        <a:p>
          <a:r>
            <a:rPr lang="ru-RU" dirty="0" smtClean="0"/>
            <a:t>Планируемые результаты изучения учебного предмета, курса</a:t>
          </a:r>
          <a:endParaRPr lang="ru-RU" dirty="0"/>
        </a:p>
      </dgm:t>
    </dgm:pt>
    <dgm:pt modelId="{EF48EF45-AF5D-4C7B-B370-943C869F9043}" type="parTrans" cxnId="{74C5D727-C7D6-48F5-930A-0C9C2EA971B3}">
      <dgm:prSet/>
      <dgm:spPr/>
    </dgm:pt>
    <dgm:pt modelId="{CA59E138-7CC4-49C3-9592-FB7A15D610E7}" type="sibTrans" cxnId="{74C5D727-C7D6-48F5-930A-0C9C2EA971B3}">
      <dgm:prSet/>
      <dgm:spPr/>
    </dgm:pt>
    <dgm:pt modelId="{984B344D-A3AA-4D42-89EF-174277A70D3C}" type="pres">
      <dgm:prSet presAssocID="{3C982221-A300-411D-8CFF-A7D003993EA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F23989-6BB6-4E04-9012-ABBE6DB33A74}" type="pres">
      <dgm:prSet presAssocID="{138BFFAC-039D-4A77-A624-C69ED988A36E}" presName="composite" presStyleCnt="0"/>
      <dgm:spPr/>
    </dgm:pt>
    <dgm:pt modelId="{79185C64-E33E-424A-AF21-9F012780244E}" type="pres">
      <dgm:prSet presAssocID="{138BFFAC-039D-4A77-A624-C69ED988A36E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1F975-F649-457B-8B59-ADE0AE3BB2D5}" type="pres">
      <dgm:prSet presAssocID="{138BFFAC-039D-4A77-A624-C69ED988A36E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119CE1-BE58-4F99-9BB2-903A159A5CD8}" type="pres">
      <dgm:prSet presAssocID="{A5B31460-E19D-406D-899A-48D8EBD7A6B3}" presName="sp" presStyleCnt="0"/>
      <dgm:spPr/>
    </dgm:pt>
    <dgm:pt modelId="{77F1546B-BE89-47C6-9ACB-A88D3EE371AB}" type="pres">
      <dgm:prSet presAssocID="{F4BC5E40-5A02-40ED-BC3F-789FE07B7A29}" presName="composite" presStyleCnt="0"/>
      <dgm:spPr/>
    </dgm:pt>
    <dgm:pt modelId="{3CE44350-335A-4B8A-9E6B-90FA52C2542C}" type="pres">
      <dgm:prSet presAssocID="{F4BC5E40-5A02-40ED-BC3F-789FE07B7A29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29ECF-9FDF-4B93-B768-EFAE9F69F43D}" type="pres">
      <dgm:prSet presAssocID="{F4BC5E40-5A02-40ED-BC3F-789FE07B7A29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3FA8A-F4F5-4496-9601-7CAC92B2E8B4}" type="pres">
      <dgm:prSet presAssocID="{74AD4B2E-B4FF-4E0F-B67B-4365C4DE1EB3}" presName="sp" presStyleCnt="0"/>
      <dgm:spPr/>
    </dgm:pt>
    <dgm:pt modelId="{87FA57A9-3E1C-4A3E-94CE-93CC92A13B15}" type="pres">
      <dgm:prSet presAssocID="{20278917-49F0-4949-BB84-35BF30FF1DA0}" presName="composite" presStyleCnt="0"/>
      <dgm:spPr/>
    </dgm:pt>
    <dgm:pt modelId="{C3A4DA34-91FB-4176-A701-0F08DB6F6DA2}" type="pres">
      <dgm:prSet presAssocID="{20278917-49F0-4949-BB84-35BF30FF1DA0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8BC3E0-C8A9-40DE-B9E5-9CCC17FE279F}" type="pres">
      <dgm:prSet presAssocID="{20278917-49F0-4949-BB84-35BF30FF1DA0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FAA385-0E8D-4FDD-8591-BF131FDF7138}" type="pres">
      <dgm:prSet presAssocID="{C418D4B9-7B33-4467-80ED-B00B32B12D74}" presName="sp" presStyleCnt="0"/>
      <dgm:spPr/>
    </dgm:pt>
    <dgm:pt modelId="{C70D3EE8-DCE9-4634-85E0-3D2637C2597D}" type="pres">
      <dgm:prSet presAssocID="{2F0E6B12-241C-4826-A24A-84D6875C6410}" presName="composite" presStyleCnt="0"/>
      <dgm:spPr/>
    </dgm:pt>
    <dgm:pt modelId="{7359E7C8-AD5B-4D03-A18D-6E5316785C87}" type="pres">
      <dgm:prSet presAssocID="{2F0E6B12-241C-4826-A24A-84D6875C6410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E027AD-BFA7-4BA3-B3A3-E93F970D9970}" type="pres">
      <dgm:prSet presAssocID="{2F0E6B12-241C-4826-A24A-84D6875C6410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B5036F-75C7-4E65-91A3-3BEDBF2FDA9C}" type="pres">
      <dgm:prSet presAssocID="{89DD2DDE-60FE-47C2-8275-5FAD7FB384DD}" presName="sp" presStyleCnt="0"/>
      <dgm:spPr/>
    </dgm:pt>
    <dgm:pt modelId="{5E51BD4F-F98B-4FE2-8BFF-B7692B7B6445}" type="pres">
      <dgm:prSet presAssocID="{432252CA-C471-4608-BEEB-DFAD0E7D2CB0}" presName="composite" presStyleCnt="0"/>
      <dgm:spPr/>
    </dgm:pt>
    <dgm:pt modelId="{12E961BC-7868-4E93-ABB5-020252310942}" type="pres">
      <dgm:prSet presAssocID="{432252CA-C471-4608-BEEB-DFAD0E7D2CB0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41B84-EC09-439E-B251-A9AC16D64E13}" type="pres">
      <dgm:prSet presAssocID="{432252CA-C471-4608-BEEB-DFAD0E7D2CB0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65D58C-B8D1-4F59-BCA8-50A18854F212}" type="pres">
      <dgm:prSet presAssocID="{2E385DA3-3164-4A8F-870A-79C1C78C6866}" presName="sp" presStyleCnt="0"/>
      <dgm:spPr/>
    </dgm:pt>
    <dgm:pt modelId="{9B4DD256-A6D8-477C-A498-46668877497D}" type="pres">
      <dgm:prSet presAssocID="{42F3BAAB-DC9D-492A-A9C3-972968DA7BD7}" presName="composite" presStyleCnt="0"/>
      <dgm:spPr/>
    </dgm:pt>
    <dgm:pt modelId="{769ADF5B-1C48-4389-91DE-15B46230B977}" type="pres">
      <dgm:prSet presAssocID="{42F3BAAB-DC9D-492A-A9C3-972968DA7BD7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DBE7F-3568-4942-8194-04541352EDBB}" type="pres">
      <dgm:prSet presAssocID="{42F3BAAB-DC9D-492A-A9C3-972968DA7BD7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73934-8A7F-4832-B4F1-4D311ED0B518}" type="pres">
      <dgm:prSet presAssocID="{5939B386-CB6D-4CF1-9A2B-DF6AC197AB80}" presName="sp" presStyleCnt="0"/>
      <dgm:spPr/>
    </dgm:pt>
    <dgm:pt modelId="{9F901747-BC6A-4327-837C-F0C4E2FCCE07}" type="pres">
      <dgm:prSet presAssocID="{0E08F633-B3D1-4260-8C5A-B0A33FF84EF2}" presName="composite" presStyleCnt="0"/>
      <dgm:spPr/>
    </dgm:pt>
    <dgm:pt modelId="{B256EDBA-4EE9-4C9E-8C88-FF4163DDD7B2}" type="pres">
      <dgm:prSet presAssocID="{0E08F633-B3D1-4260-8C5A-B0A33FF84EF2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07414-060E-4043-BC5C-305799C3123F}" type="pres">
      <dgm:prSet presAssocID="{0E08F633-B3D1-4260-8C5A-B0A33FF84EF2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37CB77-54F1-405F-8C7D-8C243EEB6F7A}" type="pres">
      <dgm:prSet presAssocID="{E3987171-A5D5-4AF3-91B6-41D711C8609C}" presName="sp" presStyleCnt="0"/>
      <dgm:spPr/>
    </dgm:pt>
    <dgm:pt modelId="{C0C4ADA0-B54E-4B91-A4CE-57E91AAC7C7E}" type="pres">
      <dgm:prSet presAssocID="{9FA3EDE1-8005-42DE-B513-A91C018FD761}" presName="composite" presStyleCnt="0"/>
      <dgm:spPr/>
    </dgm:pt>
    <dgm:pt modelId="{63FE07B5-6A8C-4124-9562-DACACD778902}" type="pres">
      <dgm:prSet presAssocID="{9FA3EDE1-8005-42DE-B513-A91C018FD761}" presName="parentText" presStyleLbl="alignNode1" presStyleIdx="7" presStyleCnt="8">
        <dgm:presLayoutVars>
          <dgm:chMax val="1"/>
          <dgm:bulletEnabled val="1"/>
        </dgm:presLayoutVars>
      </dgm:prSet>
      <dgm:spPr/>
    </dgm:pt>
    <dgm:pt modelId="{C48B079E-1608-40CD-9EFB-A0795C1C5BF2}" type="pres">
      <dgm:prSet presAssocID="{9FA3EDE1-8005-42DE-B513-A91C018FD761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CBAFA1-07BF-4787-B905-DDD23F1D4F57}" type="presOf" srcId="{84FDCF11-207E-4824-BB92-462BD78F4734}" destId="{728BC3E0-C8A9-40DE-B9E5-9CCC17FE279F}" srcOrd="0" destOrd="0" presId="urn:microsoft.com/office/officeart/2005/8/layout/chevron2"/>
    <dgm:cxn modelId="{46C0A5A8-F203-40E4-AA57-9CC1DD3E70B4}" type="presOf" srcId="{C980EE9F-CDC1-4149-A43E-C07AD2E32CC9}" destId="{93B07414-060E-4043-BC5C-305799C3123F}" srcOrd="0" destOrd="0" presId="urn:microsoft.com/office/officeart/2005/8/layout/chevron2"/>
    <dgm:cxn modelId="{60481AB8-A69C-4E82-95B3-C2FCF5DE1AB4}" srcId="{3C982221-A300-411D-8CFF-A7D003993EAF}" destId="{20278917-49F0-4949-BB84-35BF30FF1DA0}" srcOrd="2" destOrd="0" parTransId="{A0A860E8-FA0E-4130-BFB2-EF4667841E19}" sibTransId="{C418D4B9-7B33-4467-80ED-B00B32B12D74}"/>
    <dgm:cxn modelId="{0A8863CF-3750-45E7-B24D-15505B8A7DCB}" type="presOf" srcId="{0B60161B-C15C-43BC-AA93-1652BAD2BD29}" destId="{A73DBE7F-3568-4942-8194-04541352EDBB}" srcOrd="0" destOrd="0" presId="urn:microsoft.com/office/officeart/2005/8/layout/chevron2"/>
    <dgm:cxn modelId="{2F036474-2862-460A-940B-39AFAFDFC42C}" type="presOf" srcId="{F4BC5E40-5A02-40ED-BC3F-789FE07B7A29}" destId="{3CE44350-335A-4B8A-9E6B-90FA52C2542C}" srcOrd="0" destOrd="0" presId="urn:microsoft.com/office/officeart/2005/8/layout/chevron2"/>
    <dgm:cxn modelId="{2FF99649-0232-4162-9A45-CFBC612D9876}" srcId="{138BFFAC-039D-4A77-A624-C69ED988A36E}" destId="{E4C4572D-FF5D-456F-A123-2AA7CB282D4B}" srcOrd="0" destOrd="0" parTransId="{3272F780-9E6B-42EC-9E9F-6C7DD113A089}" sibTransId="{BB10508A-FAC8-49CF-8B74-210641662E84}"/>
    <dgm:cxn modelId="{D70B37C6-E364-4D6C-ABF6-CB581BEF4210}" type="presOf" srcId="{E0EBF0BF-C705-4BFA-95A1-2C5A2542DE47}" destId="{76D41B84-EC09-439E-B251-A9AC16D64E13}" srcOrd="0" destOrd="0" presId="urn:microsoft.com/office/officeart/2005/8/layout/chevron2"/>
    <dgm:cxn modelId="{915B7945-F949-43D1-B585-442FBA403D3B}" type="presOf" srcId="{3C982221-A300-411D-8CFF-A7D003993EAF}" destId="{984B344D-A3AA-4D42-89EF-174277A70D3C}" srcOrd="0" destOrd="0" presId="urn:microsoft.com/office/officeart/2005/8/layout/chevron2"/>
    <dgm:cxn modelId="{3375CDF9-EA5D-4C19-9CD3-0C79A191A49C}" type="presOf" srcId="{2F0E6B12-241C-4826-A24A-84D6875C6410}" destId="{7359E7C8-AD5B-4D03-A18D-6E5316785C87}" srcOrd="0" destOrd="0" presId="urn:microsoft.com/office/officeart/2005/8/layout/chevron2"/>
    <dgm:cxn modelId="{9F3F9F72-D2BC-423B-A47B-A3A8C6770354}" srcId="{3C982221-A300-411D-8CFF-A7D003993EAF}" destId="{F4BC5E40-5A02-40ED-BC3F-789FE07B7A29}" srcOrd="1" destOrd="0" parTransId="{B8A4637E-B091-4E0E-97B1-AE52D0B701B9}" sibTransId="{74AD4B2E-B4FF-4E0F-B67B-4365C4DE1EB3}"/>
    <dgm:cxn modelId="{F871976E-7499-4B3C-8693-E3D4E463AAD2}" srcId="{3C982221-A300-411D-8CFF-A7D003993EAF}" destId="{138BFFAC-039D-4A77-A624-C69ED988A36E}" srcOrd="0" destOrd="0" parTransId="{93A4D637-3209-4E38-9998-C6FE3D20DD05}" sibTransId="{A5B31460-E19D-406D-899A-48D8EBD7A6B3}"/>
    <dgm:cxn modelId="{A800CABF-F69F-4211-9EC1-7ADBA1D6A60B}" srcId="{2F0E6B12-241C-4826-A24A-84D6875C6410}" destId="{7C50C5EE-474A-4C5E-99BC-FAE7C16C8A21}" srcOrd="0" destOrd="0" parTransId="{BF589315-CB44-4A2A-8B0A-FADB854A2C88}" sibTransId="{D73E9BB8-6B83-4466-969E-36F826FE9178}"/>
    <dgm:cxn modelId="{5C26A4D5-F487-4EC6-98AA-68D36A097074}" type="presOf" srcId="{75100E22-C762-439B-A31F-D30FC4F0D36F}" destId="{14029ECF-9FDF-4B93-B768-EFAE9F69F43D}" srcOrd="0" destOrd="0" presId="urn:microsoft.com/office/officeart/2005/8/layout/chevron2"/>
    <dgm:cxn modelId="{83873FBB-C187-4903-BBE4-CADFCE253E5B}" srcId="{F4BC5E40-5A02-40ED-BC3F-789FE07B7A29}" destId="{75100E22-C762-439B-A31F-D30FC4F0D36F}" srcOrd="0" destOrd="0" parTransId="{E7BED3EF-F9B8-400E-80AC-92121089500F}" sibTransId="{142E0F4C-6900-42C8-A8BB-FB9B78446691}"/>
    <dgm:cxn modelId="{B166BF83-CA52-4676-95DF-9952DE8C3E0F}" srcId="{0E08F633-B3D1-4260-8C5A-B0A33FF84EF2}" destId="{C980EE9F-CDC1-4149-A43E-C07AD2E32CC9}" srcOrd="0" destOrd="0" parTransId="{BBC4F504-D504-44BA-8D9B-C685837004A3}" sibTransId="{0BECF160-E133-46F4-B564-E727704D3843}"/>
    <dgm:cxn modelId="{F3F8F872-B269-47C2-A206-AE76EA621CBB}" type="presOf" srcId="{432252CA-C471-4608-BEEB-DFAD0E7D2CB0}" destId="{12E961BC-7868-4E93-ABB5-020252310942}" srcOrd="0" destOrd="0" presId="urn:microsoft.com/office/officeart/2005/8/layout/chevron2"/>
    <dgm:cxn modelId="{40E580D9-830F-442B-9A4C-CE965DE713A7}" srcId="{3C982221-A300-411D-8CFF-A7D003993EAF}" destId="{42F3BAAB-DC9D-492A-A9C3-972968DA7BD7}" srcOrd="5" destOrd="0" parTransId="{1DB5F17A-0625-4AD4-B1BF-3884BCF7E903}" sibTransId="{5939B386-CB6D-4CF1-9A2B-DF6AC197AB80}"/>
    <dgm:cxn modelId="{5361A144-BB72-492D-8581-A786774346BC}" type="presOf" srcId="{7C50C5EE-474A-4C5E-99BC-FAE7C16C8A21}" destId="{78E027AD-BFA7-4BA3-B3A3-E93F970D9970}" srcOrd="0" destOrd="0" presId="urn:microsoft.com/office/officeart/2005/8/layout/chevron2"/>
    <dgm:cxn modelId="{B4413C30-0791-4581-BB37-57A3D96E756A}" srcId="{432252CA-C471-4608-BEEB-DFAD0E7D2CB0}" destId="{E0EBF0BF-C705-4BFA-95A1-2C5A2542DE47}" srcOrd="0" destOrd="0" parTransId="{9605236E-400E-4F08-AD2A-4F9C52BBDE53}" sibTransId="{5768CB45-6803-4CEC-B41D-E4211DD9BD21}"/>
    <dgm:cxn modelId="{9CDA9261-4678-4087-A81E-7E9C1105590A}" type="presOf" srcId="{E4C4572D-FF5D-456F-A123-2AA7CB282D4B}" destId="{8381F975-F649-457B-8B59-ADE0AE3BB2D5}" srcOrd="0" destOrd="0" presId="urn:microsoft.com/office/officeart/2005/8/layout/chevron2"/>
    <dgm:cxn modelId="{C6C9E1FA-9C41-423A-A072-91FD7DF1CF93}" srcId="{3C982221-A300-411D-8CFF-A7D003993EAF}" destId="{432252CA-C471-4608-BEEB-DFAD0E7D2CB0}" srcOrd="4" destOrd="0" parTransId="{84B8D6D5-C7D3-4C11-9FE8-4D59B63A66E2}" sibTransId="{2E385DA3-3164-4A8F-870A-79C1C78C6866}"/>
    <dgm:cxn modelId="{F8FEEEE5-AB5C-4672-9980-E8F6ED503DDD}" type="presOf" srcId="{20278917-49F0-4949-BB84-35BF30FF1DA0}" destId="{C3A4DA34-91FB-4176-A701-0F08DB6F6DA2}" srcOrd="0" destOrd="0" presId="urn:microsoft.com/office/officeart/2005/8/layout/chevron2"/>
    <dgm:cxn modelId="{E1DE1D14-44E2-4BFA-8116-4F9ACEF66256}" srcId="{20278917-49F0-4949-BB84-35BF30FF1DA0}" destId="{84FDCF11-207E-4824-BB92-462BD78F4734}" srcOrd="0" destOrd="0" parTransId="{B7ABB71B-8937-417A-8D43-6EE0657A2AD1}" sibTransId="{FA16D8CF-E868-45F2-B9F6-CC5E087C1C9F}"/>
    <dgm:cxn modelId="{EBA3F884-6E5F-4BD9-A2AA-22FFFC86087B}" type="presOf" srcId="{0E08F633-B3D1-4260-8C5A-B0A33FF84EF2}" destId="{B256EDBA-4EE9-4C9E-8C88-FF4163DDD7B2}" srcOrd="0" destOrd="0" presId="urn:microsoft.com/office/officeart/2005/8/layout/chevron2"/>
    <dgm:cxn modelId="{A165C954-6063-4A9E-83D4-1D7627289439}" srcId="{42F3BAAB-DC9D-492A-A9C3-972968DA7BD7}" destId="{0B60161B-C15C-43BC-AA93-1652BAD2BD29}" srcOrd="0" destOrd="0" parTransId="{B3A7BC8C-1E91-492C-B69F-F1305EDA8199}" sibTransId="{FD06A132-2022-490B-AC20-5ADAD6B692A5}"/>
    <dgm:cxn modelId="{45816C29-5C75-4375-A473-896241472FBA}" srcId="{3C982221-A300-411D-8CFF-A7D003993EAF}" destId="{2F0E6B12-241C-4826-A24A-84D6875C6410}" srcOrd="3" destOrd="0" parTransId="{F13D1F09-D6C2-492F-B2FB-A86D25CCA206}" sibTransId="{89DD2DDE-60FE-47C2-8275-5FAD7FB384DD}"/>
    <dgm:cxn modelId="{5309C109-953A-48A0-90FE-59CB3099CBB4}" type="presOf" srcId="{31BD76AB-ADE3-4E5F-A580-8966E3374A82}" destId="{C48B079E-1608-40CD-9EFB-A0795C1C5BF2}" srcOrd="0" destOrd="0" presId="urn:microsoft.com/office/officeart/2005/8/layout/chevron2"/>
    <dgm:cxn modelId="{54958F8F-53A6-453D-B998-22901EB1C749}" srcId="{3C982221-A300-411D-8CFF-A7D003993EAF}" destId="{0E08F633-B3D1-4260-8C5A-B0A33FF84EF2}" srcOrd="6" destOrd="0" parTransId="{1667C6C6-7A59-46F9-99FA-7D93ACC5C956}" sibTransId="{E3987171-A5D5-4AF3-91B6-41D711C8609C}"/>
    <dgm:cxn modelId="{3FBC12A9-5E7F-46AD-8202-BE89C3F3A414}" type="presOf" srcId="{9FA3EDE1-8005-42DE-B513-A91C018FD761}" destId="{63FE07B5-6A8C-4124-9562-DACACD778902}" srcOrd="0" destOrd="0" presId="urn:microsoft.com/office/officeart/2005/8/layout/chevron2"/>
    <dgm:cxn modelId="{A59B4DB7-961A-4A01-97D0-22E8982BFC14}" srcId="{3C982221-A300-411D-8CFF-A7D003993EAF}" destId="{9FA3EDE1-8005-42DE-B513-A91C018FD761}" srcOrd="7" destOrd="0" parTransId="{7C972CB1-D7DE-4126-8514-FEE97138A630}" sibTransId="{F1EE0053-E9F0-4DF0-8C3A-322C0351D45F}"/>
    <dgm:cxn modelId="{74C5D727-C7D6-48F5-930A-0C9C2EA971B3}" srcId="{9FA3EDE1-8005-42DE-B513-A91C018FD761}" destId="{31BD76AB-ADE3-4E5F-A580-8966E3374A82}" srcOrd="0" destOrd="0" parTransId="{EF48EF45-AF5D-4C7B-B370-943C869F9043}" sibTransId="{CA59E138-7CC4-49C3-9592-FB7A15D610E7}"/>
    <dgm:cxn modelId="{3F19CA25-970C-4F53-90D5-73A020695AC1}" type="presOf" srcId="{42F3BAAB-DC9D-492A-A9C3-972968DA7BD7}" destId="{769ADF5B-1C48-4389-91DE-15B46230B977}" srcOrd="0" destOrd="0" presId="urn:microsoft.com/office/officeart/2005/8/layout/chevron2"/>
    <dgm:cxn modelId="{D09BB167-1D25-48D4-BC70-3A09B120540C}" type="presOf" srcId="{138BFFAC-039D-4A77-A624-C69ED988A36E}" destId="{79185C64-E33E-424A-AF21-9F012780244E}" srcOrd="0" destOrd="0" presId="urn:microsoft.com/office/officeart/2005/8/layout/chevron2"/>
    <dgm:cxn modelId="{FD6FBC5A-95B5-4787-A689-B8DD29C663BF}" type="presParOf" srcId="{984B344D-A3AA-4D42-89EF-174277A70D3C}" destId="{F6F23989-6BB6-4E04-9012-ABBE6DB33A74}" srcOrd="0" destOrd="0" presId="urn:microsoft.com/office/officeart/2005/8/layout/chevron2"/>
    <dgm:cxn modelId="{93736F13-272E-4754-B21F-2EAE21F378AA}" type="presParOf" srcId="{F6F23989-6BB6-4E04-9012-ABBE6DB33A74}" destId="{79185C64-E33E-424A-AF21-9F012780244E}" srcOrd="0" destOrd="0" presId="urn:microsoft.com/office/officeart/2005/8/layout/chevron2"/>
    <dgm:cxn modelId="{6243F9A9-266A-4505-BD5F-B7716AB0D219}" type="presParOf" srcId="{F6F23989-6BB6-4E04-9012-ABBE6DB33A74}" destId="{8381F975-F649-457B-8B59-ADE0AE3BB2D5}" srcOrd="1" destOrd="0" presId="urn:microsoft.com/office/officeart/2005/8/layout/chevron2"/>
    <dgm:cxn modelId="{BBDF0950-FF48-48F1-85D3-67E6CE938C7A}" type="presParOf" srcId="{984B344D-A3AA-4D42-89EF-174277A70D3C}" destId="{3B119CE1-BE58-4F99-9BB2-903A159A5CD8}" srcOrd="1" destOrd="0" presId="urn:microsoft.com/office/officeart/2005/8/layout/chevron2"/>
    <dgm:cxn modelId="{DE2B1AF6-1C96-49D4-A0AA-E19B4326057A}" type="presParOf" srcId="{984B344D-A3AA-4D42-89EF-174277A70D3C}" destId="{77F1546B-BE89-47C6-9ACB-A88D3EE371AB}" srcOrd="2" destOrd="0" presId="urn:microsoft.com/office/officeart/2005/8/layout/chevron2"/>
    <dgm:cxn modelId="{5AC5A73F-4BEB-425C-872E-26353E87ACC9}" type="presParOf" srcId="{77F1546B-BE89-47C6-9ACB-A88D3EE371AB}" destId="{3CE44350-335A-4B8A-9E6B-90FA52C2542C}" srcOrd="0" destOrd="0" presId="urn:microsoft.com/office/officeart/2005/8/layout/chevron2"/>
    <dgm:cxn modelId="{87DF1D44-D9BE-484C-9BE1-B0A76D261791}" type="presParOf" srcId="{77F1546B-BE89-47C6-9ACB-A88D3EE371AB}" destId="{14029ECF-9FDF-4B93-B768-EFAE9F69F43D}" srcOrd="1" destOrd="0" presId="urn:microsoft.com/office/officeart/2005/8/layout/chevron2"/>
    <dgm:cxn modelId="{3F5C4C15-6655-45EA-BE95-27A5DD0C35B4}" type="presParOf" srcId="{984B344D-A3AA-4D42-89EF-174277A70D3C}" destId="{1823FA8A-F4F5-4496-9601-7CAC92B2E8B4}" srcOrd="3" destOrd="0" presId="urn:microsoft.com/office/officeart/2005/8/layout/chevron2"/>
    <dgm:cxn modelId="{66AB32EE-8212-49A2-918A-2D956AC528E5}" type="presParOf" srcId="{984B344D-A3AA-4D42-89EF-174277A70D3C}" destId="{87FA57A9-3E1C-4A3E-94CE-93CC92A13B15}" srcOrd="4" destOrd="0" presId="urn:microsoft.com/office/officeart/2005/8/layout/chevron2"/>
    <dgm:cxn modelId="{A1681F56-9307-46A5-B855-9BD313367FCF}" type="presParOf" srcId="{87FA57A9-3E1C-4A3E-94CE-93CC92A13B15}" destId="{C3A4DA34-91FB-4176-A701-0F08DB6F6DA2}" srcOrd="0" destOrd="0" presId="urn:microsoft.com/office/officeart/2005/8/layout/chevron2"/>
    <dgm:cxn modelId="{8D2F597A-53DE-4128-87BA-60AB5E216E9E}" type="presParOf" srcId="{87FA57A9-3E1C-4A3E-94CE-93CC92A13B15}" destId="{728BC3E0-C8A9-40DE-B9E5-9CCC17FE279F}" srcOrd="1" destOrd="0" presId="urn:microsoft.com/office/officeart/2005/8/layout/chevron2"/>
    <dgm:cxn modelId="{F3FBEDE7-D946-4F13-88BA-61A5F2431BDF}" type="presParOf" srcId="{984B344D-A3AA-4D42-89EF-174277A70D3C}" destId="{37FAA385-0E8D-4FDD-8591-BF131FDF7138}" srcOrd="5" destOrd="0" presId="urn:microsoft.com/office/officeart/2005/8/layout/chevron2"/>
    <dgm:cxn modelId="{669A12FD-A93C-48DF-AEC5-903C92B464FB}" type="presParOf" srcId="{984B344D-A3AA-4D42-89EF-174277A70D3C}" destId="{C70D3EE8-DCE9-4634-85E0-3D2637C2597D}" srcOrd="6" destOrd="0" presId="urn:microsoft.com/office/officeart/2005/8/layout/chevron2"/>
    <dgm:cxn modelId="{B25DEC0F-B58F-424C-84D1-1341099A5DB3}" type="presParOf" srcId="{C70D3EE8-DCE9-4634-85E0-3D2637C2597D}" destId="{7359E7C8-AD5B-4D03-A18D-6E5316785C87}" srcOrd="0" destOrd="0" presId="urn:microsoft.com/office/officeart/2005/8/layout/chevron2"/>
    <dgm:cxn modelId="{4F1CABEA-F9FB-442B-8B62-4BE68CD413C0}" type="presParOf" srcId="{C70D3EE8-DCE9-4634-85E0-3D2637C2597D}" destId="{78E027AD-BFA7-4BA3-B3A3-E93F970D9970}" srcOrd="1" destOrd="0" presId="urn:microsoft.com/office/officeart/2005/8/layout/chevron2"/>
    <dgm:cxn modelId="{84E4255B-E3C9-4AF2-AD72-FEA8730F253A}" type="presParOf" srcId="{984B344D-A3AA-4D42-89EF-174277A70D3C}" destId="{59B5036F-75C7-4E65-91A3-3BEDBF2FDA9C}" srcOrd="7" destOrd="0" presId="urn:microsoft.com/office/officeart/2005/8/layout/chevron2"/>
    <dgm:cxn modelId="{D414DE64-314B-41D3-B2DF-AC24DC3C1532}" type="presParOf" srcId="{984B344D-A3AA-4D42-89EF-174277A70D3C}" destId="{5E51BD4F-F98B-4FE2-8BFF-B7692B7B6445}" srcOrd="8" destOrd="0" presId="urn:microsoft.com/office/officeart/2005/8/layout/chevron2"/>
    <dgm:cxn modelId="{8931047B-C31F-4018-96A6-26C6523DDA47}" type="presParOf" srcId="{5E51BD4F-F98B-4FE2-8BFF-B7692B7B6445}" destId="{12E961BC-7868-4E93-ABB5-020252310942}" srcOrd="0" destOrd="0" presId="urn:microsoft.com/office/officeart/2005/8/layout/chevron2"/>
    <dgm:cxn modelId="{5C827CF2-0737-4257-ADD5-68DF436D1460}" type="presParOf" srcId="{5E51BD4F-F98B-4FE2-8BFF-B7692B7B6445}" destId="{76D41B84-EC09-439E-B251-A9AC16D64E13}" srcOrd="1" destOrd="0" presId="urn:microsoft.com/office/officeart/2005/8/layout/chevron2"/>
    <dgm:cxn modelId="{0DFEF9BF-9779-4BDD-91CD-F372A8D9E297}" type="presParOf" srcId="{984B344D-A3AA-4D42-89EF-174277A70D3C}" destId="{9E65D58C-B8D1-4F59-BCA8-50A18854F212}" srcOrd="9" destOrd="0" presId="urn:microsoft.com/office/officeart/2005/8/layout/chevron2"/>
    <dgm:cxn modelId="{3267D207-1A8D-4F20-9E11-5D187A786CB5}" type="presParOf" srcId="{984B344D-A3AA-4D42-89EF-174277A70D3C}" destId="{9B4DD256-A6D8-477C-A498-46668877497D}" srcOrd="10" destOrd="0" presId="urn:microsoft.com/office/officeart/2005/8/layout/chevron2"/>
    <dgm:cxn modelId="{88017E66-1CD2-4F3D-8309-8ECD6BFF19E1}" type="presParOf" srcId="{9B4DD256-A6D8-477C-A498-46668877497D}" destId="{769ADF5B-1C48-4389-91DE-15B46230B977}" srcOrd="0" destOrd="0" presId="urn:microsoft.com/office/officeart/2005/8/layout/chevron2"/>
    <dgm:cxn modelId="{FF690FC3-A407-4175-8D7E-365F95DAE6E4}" type="presParOf" srcId="{9B4DD256-A6D8-477C-A498-46668877497D}" destId="{A73DBE7F-3568-4942-8194-04541352EDBB}" srcOrd="1" destOrd="0" presId="urn:microsoft.com/office/officeart/2005/8/layout/chevron2"/>
    <dgm:cxn modelId="{80138E24-B60B-4672-AA75-6F9CAB99CE0A}" type="presParOf" srcId="{984B344D-A3AA-4D42-89EF-174277A70D3C}" destId="{9C373934-8A7F-4832-B4F1-4D311ED0B518}" srcOrd="11" destOrd="0" presId="urn:microsoft.com/office/officeart/2005/8/layout/chevron2"/>
    <dgm:cxn modelId="{3508DB8E-BC79-481E-95F0-4EB75DA8A987}" type="presParOf" srcId="{984B344D-A3AA-4D42-89EF-174277A70D3C}" destId="{9F901747-BC6A-4327-837C-F0C4E2FCCE07}" srcOrd="12" destOrd="0" presId="urn:microsoft.com/office/officeart/2005/8/layout/chevron2"/>
    <dgm:cxn modelId="{BA22E179-F18D-49E9-8055-840181D68919}" type="presParOf" srcId="{9F901747-BC6A-4327-837C-F0C4E2FCCE07}" destId="{B256EDBA-4EE9-4C9E-8C88-FF4163DDD7B2}" srcOrd="0" destOrd="0" presId="urn:microsoft.com/office/officeart/2005/8/layout/chevron2"/>
    <dgm:cxn modelId="{FAA8F2ED-2D4D-4170-A8C8-3D7E0A0863C8}" type="presParOf" srcId="{9F901747-BC6A-4327-837C-F0C4E2FCCE07}" destId="{93B07414-060E-4043-BC5C-305799C3123F}" srcOrd="1" destOrd="0" presId="urn:microsoft.com/office/officeart/2005/8/layout/chevron2"/>
    <dgm:cxn modelId="{74DCF02B-1EC7-4358-ADE6-4EDE88A2832D}" type="presParOf" srcId="{984B344D-A3AA-4D42-89EF-174277A70D3C}" destId="{CB37CB77-54F1-405F-8C7D-8C243EEB6F7A}" srcOrd="13" destOrd="0" presId="urn:microsoft.com/office/officeart/2005/8/layout/chevron2"/>
    <dgm:cxn modelId="{F376819F-C5C5-4844-9893-93B81592112F}" type="presParOf" srcId="{984B344D-A3AA-4D42-89EF-174277A70D3C}" destId="{C0C4ADA0-B54E-4B91-A4CE-57E91AAC7C7E}" srcOrd="14" destOrd="0" presId="urn:microsoft.com/office/officeart/2005/8/layout/chevron2"/>
    <dgm:cxn modelId="{016402E2-705D-4DED-9D37-750A171581D5}" type="presParOf" srcId="{C0C4ADA0-B54E-4B91-A4CE-57E91AAC7C7E}" destId="{63FE07B5-6A8C-4124-9562-DACACD778902}" srcOrd="0" destOrd="0" presId="urn:microsoft.com/office/officeart/2005/8/layout/chevron2"/>
    <dgm:cxn modelId="{2E66503A-CC12-43FD-B3AC-DABC50CDC464}" type="presParOf" srcId="{C0C4ADA0-B54E-4B91-A4CE-57E91AAC7C7E}" destId="{C48B079E-1608-40CD-9EFB-A0795C1C5BF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D3050E-777C-4070-A21A-D2E623F754BE}" type="doc">
      <dgm:prSet loTypeId="urn:microsoft.com/office/officeart/2005/8/layout/process5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7102B8-A4C7-4C9F-BDDC-369DAB8C0BB1}">
      <dgm:prSet phldrT="[Текст]" custT="1"/>
      <dgm:spPr/>
      <dgm:t>
        <a:bodyPr/>
        <a:lstStyle/>
        <a:p>
          <a:r>
            <a:rPr lang="ru-RU" sz="1600" b="1" u="sng" dirty="0" smtClean="0">
              <a:solidFill>
                <a:schemeClr val="tx1"/>
              </a:solidFill>
            </a:rPr>
            <a:t>Изучить (КПК)</a:t>
          </a:r>
        </a:p>
        <a:p>
          <a:r>
            <a:rPr lang="ru-RU" sz="1600" b="1" dirty="0" smtClean="0">
              <a:solidFill>
                <a:schemeClr val="tx1"/>
              </a:solidFill>
            </a:rPr>
            <a:t> ФГОС </a:t>
          </a:r>
          <a:r>
            <a:rPr lang="ru-RU" sz="1600" b="1" dirty="0" smtClean="0">
              <a:solidFill>
                <a:schemeClr val="tx1"/>
              </a:solidFill>
            </a:rPr>
            <a:t>ООО</a:t>
          </a:r>
          <a:endParaRPr lang="ru-RU" sz="1600" b="1" dirty="0">
            <a:solidFill>
              <a:schemeClr val="tx1"/>
            </a:solidFill>
          </a:endParaRPr>
        </a:p>
      </dgm:t>
    </dgm:pt>
    <dgm:pt modelId="{43BBD676-8183-4C63-A5AF-26A6DDEED17F}" type="parTrans" cxnId="{3A593DB0-9189-4939-9A70-DF93850720F1}">
      <dgm:prSet/>
      <dgm:spPr/>
      <dgm:t>
        <a:bodyPr/>
        <a:lstStyle/>
        <a:p>
          <a:endParaRPr lang="ru-RU" b="1"/>
        </a:p>
      </dgm:t>
    </dgm:pt>
    <dgm:pt modelId="{9609BE3C-DAF7-49AE-9301-81F6D609A927}" type="sibTrans" cxnId="{3A593DB0-9189-4939-9A70-DF93850720F1}">
      <dgm:prSet/>
      <dgm:spPr/>
      <dgm:t>
        <a:bodyPr/>
        <a:lstStyle/>
        <a:p>
          <a:endParaRPr lang="ru-RU" b="1"/>
        </a:p>
      </dgm:t>
    </dgm:pt>
    <dgm:pt modelId="{F783EAF0-DB83-4BEF-8A11-0A8D387F9AB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Прочитать ООП </a:t>
          </a:r>
          <a:r>
            <a:rPr lang="ru-RU" sz="1600" b="1" dirty="0" smtClean="0">
              <a:solidFill>
                <a:schemeClr val="tx1"/>
              </a:solidFill>
            </a:rPr>
            <a:t>ООО </a:t>
          </a:r>
          <a:r>
            <a:rPr lang="ru-RU" sz="1600" b="1" dirty="0" smtClean="0">
              <a:solidFill>
                <a:schemeClr val="tx1"/>
              </a:solidFill>
            </a:rPr>
            <a:t>своей ОО</a:t>
          </a:r>
          <a:endParaRPr lang="ru-RU" sz="1600" b="1" dirty="0">
            <a:solidFill>
              <a:schemeClr val="tx1"/>
            </a:solidFill>
          </a:endParaRPr>
        </a:p>
      </dgm:t>
    </dgm:pt>
    <dgm:pt modelId="{BDA17824-574C-4259-B9ED-2149FD3FAC79}" type="parTrans" cxnId="{3A7CA952-3935-4DF2-B556-CC0E94B72EBD}">
      <dgm:prSet/>
      <dgm:spPr/>
      <dgm:t>
        <a:bodyPr/>
        <a:lstStyle/>
        <a:p>
          <a:endParaRPr lang="ru-RU" b="1"/>
        </a:p>
      </dgm:t>
    </dgm:pt>
    <dgm:pt modelId="{01A3DC1B-B86F-4B66-9A7B-8C82A556B2E9}" type="sibTrans" cxnId="{3A7CA952-3935-4DF2-B556-CC0E94B72EBD}">
      <dgm:prSet/>
      <dgm:spPr/>
      <dgm:t>
        <a:bodyPr/>
        <a:lstStyle/>
        <a:p>
          <a:endParaRPr lang="ru-RU" b="1"/>
        </a:p>
      </dgm:t>
    </dgm:pt>
    <dgm:pt modelId="{1C558C29-534A-405B-B202-ED393F07E6F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Изучить требования к результатам освоения ООП </a:t>
          </a:r>
          <a:r>
            <a:rPr lang="ru-RU" sz="1600" b="1" dirty="0" smtClean="0">
              <a:solidFill>
                <a:schemeClr val="tx1"/>
              </a:solidFill>
            </a:rPr>
            <a:t>ООО</a:t>
          </a:r>
          <a:endParaRPr lang="ru-RU" sz="1600" b="1" dirty="0">
            <a:solidFill>
              <a:schemeClr val="tx1"/>
            </a:solidFill>
          </a:endParaRPr>
        </a:p>
      </dgm:t>
    </dgm:pt>
    <dgm:pt modelId="{01C037EC-4312-4793-98FE-F0C76F2D2E60}" type="parTrans" cxnId="{A93033B8-88FC-450E-A952-ADC320FBD15C}">
      <dgm:prSet/>
      <dgm:spPr/>
      <dgm:t>
        <a:bodyPr/>
        <a:lstStyle/>
        <a:p>
          <a:endParaRPr lang="ru-RU" b="1"/>
        </a:p>
      </dgm:t>
    </dgm:pt>
    <dgm:pt modelId="{4AC49426-CAED-4E69-90B4-B9C6C06EB56D}" type="sibTrans" cxnId="{A93033B8-88FC-450E-A952-ADC320FBD15C}">
      <dgm:prSet/>
      <dgm:spPr/>
      <dgm:t>
        <a:bodyPr/>
        <a:lstStyle/>
        <a:p>
          <a:endParaRPr lang="ru-RU" b="1"/>
        </a:p>
      </dgm:t>
    </dgm:pt>
    <dgm:pt modelId="{F80C2FC6-980F-4B93-97F1-F98C5358796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Познакомиться со структурой программы отдельных учебных предметов, курсов</a:t>
          </a:r>
          <a:endParaRPr lang="ru-RU" sz="1600" b="1" dirty="0">
            <a:solidFill>
              <a:schemeClr val="tx1"/>
            </a:solidFill>
          </a:endParaRPr>
        </a:p>
      </dgm:t>
    </dgm:pt>
    <dgm:pt modelId="{2F58254E-5B92-445D-A406-0864DDB32887}" type="parTrans" cxnId="{968E955B-5905-4998-833C-C00B8D6088BC}">
      <dgm:prSet/>
      <dgm:spPr/>
      <dgm:t>
        <a:bodyPr/>
        <a:lstStyle/>
        <a:p>
          <a:endParaRPr lang="ru-RU" b="1"/>
        </a:p>
      </dgm:t>
    </dgm:pt>
    <dgm:pt modelId="{DF231C40-A5F2-4143-98A8-608AB64D555E}" type="sibTrans" cxnId="{968E955B-5905-4998-833C-C00B8D6088BC}">
      <dgm:prSet/>
      <dgm:spPr/>
      <dgm:t>
        <a:bodyPr/>
        <a:lstStyle/>
        <a:p>
          <a:endParaRPr lang="ru-RU" b="1"/>
        </a:p>
      </dgm:t>
    </dgm:pt>
    <dgm:pt modelId="{7B391CDB-FD69-49EC-8BA0-4BF357672DAA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Адаптировать их  к требованиям ООП </a:t>
          </a:r>
          <a:r>
            <a:rPr lang="ru-RU" sz="1600" b="1" dirty="0" smtClean="0">
              <a:solidFill>
                <a:schemeClr val="tx1"/>
              </a:solidFill>
            </a:rPr>
            <a:t>ООО </a:t>
          </a:r>
          <a:r>
            <a:rPr lang="ru-RU" sz="1600" b="1" dirty="0" smtClean="0">
              <a:solidFill>
                <a:schemeClr val="tx1"/>
              </a:solidFill>
            </a:rPr>
            <a:t>своей ОО  </a:t>
          </a:r>
          <a:endParaRPr lang="ru-RU" sz="1600" b="1" dirty="0">
            <a:solidFill>
              <a:schemeClr val="tx1"/>
            </a:solidFill>
          </a:endParaRPr>
        </a:p>
      </dgm:t>
    </dgm:pt>
    <dgm:pt modelId="{014255FF-9679-4FF2-ADD6-B0E3EBCD19AB}" type="parTrans" cxnId="{53F2F65C-3C6B-4B76-B132-EC7ADB64FC1F}">
      <dgm:prSet/>
      <dgm:spPr/>
      <dgm:t>
        <a:bodyPr/>
        <a:lstStyle/>
        <a:p>
          <a:endParaRPr lang="ru-RU"/>
        </a:p>
      </dgm:t>
    </dgm:pt>
    <dgm:pt modelId="{26B9FC55-C6B7-4080-9F8B-11A123EA99F8}" type="sibTrans" cxnId="{53F2F65C-3C6B-4B76-B132-EC7ADB64FC1F}">
      <dgm:prSet/>
      <dgm:spPr/>
      <dgm:t>
        <a:bodyPr/>
        <a:lstStyle/>
        <a:p>
          <a:endParaRPr lang="ru-RU"/>
        </a:p>
      </dgm:t>
    </dgm:pt>
    <dgm:pt modelId="{6BB97246-7AF4-4559-AEF9-14A2245CA087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Изучить примерные программы по своему предмету (курсу)</a:t>
          </a:r>
          <a:endParaRPr lang="ru-RU" dirty="0"/>
        </a:p>
      </dgm:t>
    </dgm:pt>
    <dgm:pt modelId="{D4D2A7C2-E227-4330-BB15-E3AC3E1A6FB8}" type="parTrans" cxnId="{FAD6533A-F27B-4E12-B4AE-72F72F924C20}">
      <dgm:prSet/>
      <dgm:spPr/>
      <dgm:t>
        <a:bodyPr/>
        <a:lstStyle/>
        <a:p>
          <a:endParaRPr lang="ru-RU"/>
        </a:p>
      </dgm:t>
    </dgm:pt>
    <dgm:pt modelId="{F1155BF7-26FB-4ACF-8449-D40DAC24571B}" type="sibTrans" cxnId="{FAD6533A-F27B-4E12-B4AE-72F72F924C20}">
      <dgm:prSet/>
      <dgm:spPr/>
      <dgm:t>
        <a:bodyPr/>
        <a:lstStyle/>
        <a:p>
          <a:endParaRPr lang="ru-RU"/>
        </a:p>
      </dgm:t>
    </dgm:pt>
    <dgm:pt modelId="{FE717FBF-1F41-494A-8D4B-082C953077CC}" type="pres">
      <dgm:prSet presAssocID="{7AD3050E-777C-4070-A21A-D2E623F754B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5928F-8F75-4927-8F33-472ED5411B7D}" type="pres">
      <dgm:prSet presAssocID="{207102B8-A4C7-4C9F-BDDC-369DAB8C0BB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8F0929-0B8C-4B9F-8EE0-1570F45D13BC}" type="pres">
      <dgm:prSet presAssocID="{9609BE3C-DAF7-49AE-9301-81F6D609A927}" presName="sibTrans" presStyleLbl="sibTrans2D1" presStyleIdx="0" presStyleCnt="5"/>
      <dgm:spPr/>
      <dgm:t>
        <a:bodyPr/>
        <a:lstStyle/>
        <a:p>
          <a:endParaRPr lang="ru-RU"/>
        </a:p>
      </dgm:t>
    </dgm:pt>
    <dgm:pt modelId="{69C67958-7EC8-472D-8326-E56F265453ED}" type="pres">
      <dgm:prSet presAssocID="{9609BE3C-DAF7-49AE-9301-81F6D609A927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F1887306-2B1B-47FB-ADF3-BC823E117711}" type="pres">
      <dgm:prSet presAssocID="{F783EAF0-DB83-4BEF-8A11-0A8D387F9AB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925B5-09AA-4BFD-933A-F04AB82968F9}" type="pres">
      <dgm:prSet presAssocID="{01A3DC1B-B86F-4B66-9A7B-8C82A556B2E9}" presName="sibTrans" presStyleLbl="sibTrans2D1" presStyleIdx="1" presStyleCnt="5"/>
      <dgm:spPr/>
      <dgm:t>
        <a:bodyPr/>
        <a:lstStyle/>
        <a:p>
          <a:endParaRPr lang="ru-RU"/>
        </a:p>
      </dgm:t>
    </dgm:pt>
    <dgm:pt modelId="{EAFF2126-E08F-4156-B4C9-78EDC40DB6C9}" type="pres">
      <dgm:prSet presAssocID="{01A3DC1B-B86F-4B66-9A7B-8C82A556B2E9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07CF4F64-073E-439A-95A4-A5D6A2B88483}" type="pres">
      <dgm:prSet presAssocID="{1C558C29-534A-405B-B202-ED393F07E6F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51887-07FE-450F-AA8F-47C77075302B}" type="pres">
      <dgm:prSet presAssocID="{4AC49426-CAED-4E69-90B4-B9C6C06EB56D}" presName="sibTrans" presStyleLbl="sibTrans2D1" presStyleIdx="2" presStyleCnt="5"/>
      <dgm:spPr/>
      <dgm:t>
        <a:bodyPr/>
        <a:lstStyle/>
        <a:p>
          <a:endParaRPr lang="ru-RU"/>
        </a:p>
      </dgm:t>
    </dgm:pt>
    <dgm:pt modelId="{2210F760-B4DB-40AF-8114-CBE5F857B50E}" type="pres">
      <dgm:prSet presAssocID="{4AC49426-CAED-4E69-90B4-B9C6C06EB56D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EE3F5B93-E4F4-4EAF-9630-FBDF58B012BC}" type="pres">
      <dgm:prSet presAssocID="{F80C2FC6-980F-4B93-97F1-F98C5358796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DF4E7A-6414-4C2D-B595-548F2098D1F9}" type="pres">
      <dgm:prSet presAssocID="{DF231C40-A5F2-4143-98A8-608AB64D555E}" presName="sibTrans" presStyleLbl="sibTrans2D1" presStyleIdx="3" presStyleCnt="5"/>
      <dgm:spPr/>
      <dgm:t>
        <a:bodyPr/>
        <a:lstStyle/>
        <a:p>
          <a:endParaRPr lang="ru-RU"/>
        </a:p>
      </dgm:t>
    </dgm:pt>
    <dgm:pt modelId="{659E0B9C-BB2F-4118-8CFE-31DEFD777B80}" type="pres">
      <dgm:prSet presAssocID="{DF231C40-A5F2-4143-98A8-608AB64D555E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1902BFA3-C701-4905-8FF8-8F9293FB522D}" type="pres">
      <dgm:prSet presAssocID="{6BB97246-7AF4-4559-AEF9-14A2245CA08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42C12-2593-4837-9701-14CDEA52C957}" type="pres">
      <dgm:prSet presAssocID="{F1155BF7-26FB-4ACF-8449-D40DAC24571B}" presName="sibTrans" presStyleLbl="sibTrans2D1" presStyleIdx="4" presStyleCnt="5"/>
      <dgm:spPr/>
      <dgm:t>
        <a:bodyPr/>
        <a:lstStyle/>
        <a:p>
          <a:endParaRPr lang="ru-RU"/>
        </a:p>
      </dgm:t>
    </dgm:pt>
    <dgm:pt modelId="{E60B4DFC-61F6-4466-9122-392840AB9DC5}" type="pres">
      <dgm:prSet presAssocID="{F1155BF7-26FB-4ACF-8449-D40DAC24571B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39E2B003-CE3B-4097-981E-F62B1904C93C}" type="pres">
      <dgm:prSet presAssocID="{7B391CDB-FD69-49EC-8BA0-4BF357672DAA}" presName="node" presStyleLbl="node1" presStyleIdx="5" presStyleCnt="6" custScaleX="108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D6533A-F27B-4E12-B4AE-72F72F924C20}" srcId="{7AD3050E-777C-4070-A21A-D2E623F754BE}" destId="{6BB97246-7AF4-4559-AEF9-14A2245CA087}" srcOrd="4" destOrd="0" parTransId="{D4D2A7C2-E227-4330-BB15-E3AC3E1A6FB8}" sibTransId="{F1155BF7-26FB-4ACF-8449-D40DAC24571B}"/>
    <dgm:cxn modelId="{5F13F621-B626-435B-ACD1-00050B7F37BC}" type="presOf" srcId="{7B391CDB-FD69-49EC-8BA0-4BF357672DAA}" destId="{39E2B003-CE3B-4097-981E-F62B1904C93C}" srcOrd="0" destOrd="0" presId="urn:microsoft.com/office/officeart/2005/8/layout/process5"/>
    <dgm:cxn modelId="{35784740-2F9C-4631-AE1F-E764B15B4FB6}" type="presOf" srcId="{F783EAF0-DB83-4BEF-8A11-0A8D387F9AB3}" destId="{F1887306-2B1B-47FB-ADF3-BC823E117711}" srcOrd="0" destOrd="0" presId="urn:microsoft.com/office/officeart/2005/8/layout/process5"/>
    <dgm:cxn modelId="{12C34215-7E70-4FA9-B6FB-4D74D900B41A}" type="presOf" srcId="{4AC49426-CAED-4E69-90B4-B9C6C06EB56D}" destId="{2210F760-B4DB-40AF-8114-CBE5F857B50E}" srcOrd="1" destOrd="0" presId="urn:microsoft.com/office/officeart/2005/8/layout/process5"/>
    <dgm:cxn modelId="{3A7CA952-3935-4DF2-B556-CC0E94B72EBD}" srcId="{7AD3050E-777C-4070-A21A-D2E623F754BE}" destId="{F783EAF0-DB83-4BEF-8A11-0A8D387F9AB3}" srcOrd="1" destOrd="0" parTransId="{BDA17824-574C-4259-B9ED-2149FD3FAC79}" sibTransId="{01A3DC1B-B86F-4B66-9A7B-8C82A556B2E9}"/>
    <dgm:cxn modelId="{7B4FB700-9DEE-4F34-9B3D-4A83D3F1D8DB}" type="presOf" srcId="{1C558C29-534A-405B-B202-ED393F07E6F9}" destId="{07CF4F64-073E-439A-95A4-A5D6A2B88483}" srcOrd="0" destOrd="0" presId="urn:microsoft.com/office/officeart/2005/8/layout/process5"/>
    <dgm:cxn modelId="{F40668D2-4793-42D6-BC81-405EE965B574}" type="presOf" srcId="{F1155BF7-26FB-4ACF-8449-D40DAC24571B}" destId="{E60B4DFC-61F6-4466-9122-392840AB9DC5}" srcOrd="1" destOrd="0" presId="urn:microsoft.com/office/officeart/2005/8/layout/process5"/>
    <dgm:cxn modelId="{709CA2BF-CBFA-49EE-87E2-42EC8338418F}" type="presOf" srcId="{DF231C40-A5F2-4143-98A8-608AB64D555E}" destId="{659E0B9C-BB2F-4118-8CFE-31DEFD777B80}" srcOrd="1" destOrd="0" presId="urn:microsoft.com/office/officeart/2005/8/layout/process5"/>
    <dgm:cxn modelId="{B2472213-4193-4960-BD5B-B0F4BAE491AD}" type="presOf" srcId="{01A3DC1B-B86F-4B66-9A7B-8C82A556B2E9}" destId="{1FD925B5-09AA-4BFD-933A-F04AB82968F9}" srcOrd="0" destOrd="0" presId="urn:microsoft.com/office/officeart/2005/8/layout/process5"/>
    <dgm:cxn modelId="{968E955B-5905-4998-833C-C00B8D6088BC}" srcId="{7AD3050E-777C-4070-A21A-D2E623F754BE}" destId="{F80C2FC6-980F-4B93-97F1-F98C5358796A}" srcOrd="3" destOrd="0" parTransId="{2F58254E-5B92-445D-A406-0864DDB32887}" sibTransId="{DF231C40-A5F2-4143-98A8-608AB64D555E}"/>
    <dgm:cxn modelId="{FBED91A9-1ECE-4614-8197-CAB85E486694}" type="presOf" srcId="{DF231C40-A5F2-4143-98A8-608AB64D555E}" destId="{3FDF4E7A-6414-4C2D-B595-548F2098D1F9}" srcOrd="0" destOrd="0" presId="urn:microsoft.com/office/officeart/2005/8/layout/process5"/>
    <dgm:cxn modelId="{DA8DCFD0-6749-421D-B31C-1D2A1F0A89CB}" type="presOf" srcId="{9609BE3C-DAF7-49AE-9301-81F6D609A927}" destId="{69C67958-7EC8-472D-8326-E56F265453ED}" srcOrd="1" destOrd="0" presId="urn:microsoft.com/office/officeart/2005/8/layout/process5"/>
    <dgm:cxn modelId="{0EF9F57C-DD89-42EB-9849-089CBFC836D4}" type="presOf" srcId="{7AD3050E-777C-4070-A21A-D2E623F754BE}" destId="{FE717FBF-1F41-494A-8D4B-082C953077CC}" srcOrd="0" destOrd="0" presId="urn:microsoft.com/office/officeart/2005/8/layout/process5"/>
    <dgm:cxn modelId="{41AB8B32-FDBF-42A4-BF2D-12E7D19E4504}" type="presOf" srcId="{F1155BF7-26FB-4ACF-8449-D40DAC24571B}" destId="{E1542C12-2593-4837-9701-14CDEA52C957}" srcOrd="0" destOrd="0" presId="urn:microsoft.com/office/officeart/2005/8/layout/process5"/>
    <dgm:cxn modelId="{0D385867-A5CF-4A8E-B61A-0D877C6E3A84}" type="presOf" srcId="{207102B8-A4C7-4C9F-BDDC-369DAB8C0BB1}" destId="{D2B5928F-8F75-4927-8F33-472ED5411B7D}" srcOrd="0" destOrd="0" presId="urn:microsoft.com/office/officeart/2005/8/layout/process5"/>
    <dgm:cxn modelId="{594155E8-489F-42F4-B315-C0822D951E93}" type="presOf" srcId="{4AC49426-CAED-4E69-90B4-B9C6C06EB56D}" destId="{47851887-07FE-450F-AA8F-47C77075302B}" srcOrd="0" destOrd="0" presId="urn:microsoft.com/office/officeart/2005/8/layout/process5"/>
    <dgm:cxn modelId="{9417C291-BAD9-47B7-901C-14AB1FBFA8B4}" type="presOf" srcId="{9609BE3C-DAF7-49AE-9301-81F6D609A927}" destId="{7D8F0929-0B8C-4B9F-8EE0-1570F45D13BC}" srcOrd="0" destOrd="0" presId="urn:microsoft.com/office/officeart/2005/8/layout/process5"/>
    <dgm:cxn modelId="{663BBCD8-FA07-4952-A0DE-72758DC8EF9A}" type="presOf" srcId="{6BB97246-7AF4-4559-AEF9-14A2245CA087}" destId="{1902BFA3-C701-4905-8FF8-8F9293FB522D}" srcOrd="0" destOrd="0" presId="urn:microsoft.com/office/officeart/2005/8/layout/process5"/>
    <dgm:cxn modelId="{2621010C-5774-4191-95EE-32D61DC9A090}" type="presOf" srcId="{F80C2FC6-980F-4B93-97F1-F98C5358796A}" destId="{EE3F5B93-E4F4-4EAF-9630-FBDF58B012BC}" srcOrd="0" destOrd="0" presId="urn:microsoft.com/office/officeart/2005/8/layout/process5"/>
    <dgm:cxn modelId="{53F2F65C-3C6B-4B76-B132-EC7ADB64FC1F}" srcId="{7AD3050E-777C-4070-A21A-D2E623F754BE}" destId="{7B391CDB-FD69-49EC-8BA0-4BF357672DAA}" srcOrd="5" destOrd="0" parTransId="{014255FF-9679-4FF2-ADD6-B0E3EBCD19AB}" sibTransId="{26B9FC55-C6B7-4080-9F8B-11A123EA99F8}"/>
    <dgm:cxn modelId="{3A593DB0-9189-4939-9A70-DF93850720F1}" srcId="{7AD3050E-777C-4070-A21A-D2E623F754BE}" destId="{207102B8-A4C7-4C9F-BDDC-369DAB8C0BB1}" srcOrd="0" destOrd="0" parTransId="{43BBD676-8183-4C63-A5AF-26A6DDEED17F}" sibTransId="{9609BE3C-DAF7-49AE-9301-81F6D609A927}"/>
    <dgm:cxn modelId="{B8FBBEE6-8618-42A7-89C0-D62C69D54DCA}" type="presOf" srcId="{01A3DC1B-B86F-4B66-9A7B-8C82A556B2E9}" destId="{EAFF2126-E08F-4156-B4C9-78EDC40DB6C9}" srcOrd="1" destOrd="0" presId="urn:microsoft.com/office/officeart/2005/8/layout/process5"/>
    <dgm:cxn modelId="{A93033B8-88FC-450E-A952-ADC320FBD15C}" srcId="{7AD3050E-777C-4070-A21A-D2E623F754BE}" destId="{1C558C29-534A-405B-B202-ED393F07E6F9}" srcOrd="2" destOrd="0" parTransId="{01C037EC-4312-4793-98FE-F0C76F2D2E60}" sibTransId="{4AC49426-CAED-4E69-90B4-B9C6C06EB56D}"/>
    <dgm:cxn modelId="{DE401502-287A-4CD1-A927-928DD787EEB0}" type="presParOf" srcId="{FE717FBF-1F41-494A-8D4B-082C953077CC}" destId="{D2B5928F-8F75-4927-8F33-472ED5411B7D}" srcOrd="0" destOrd="0" presId="urn:microsoft.com/office/officeart/2005/8/layout/process5"/>
    <dgm:cxn modelId="{E033A60E-6E95-47E2-ADA0-913FE8B96E71}" type="presParOf" srcId="{FE717FBF-1F41-494A-8D4B-082C953077CC}" destId="{7D8F0929-0B8C-4B9F-8EE0-1570F45D13BC}" srcOrd="1" destOrd="0" presId="urn:microsoft.com/office/officeart/2005/8/layout/process5"/>
    <dgm:cxn modelId="{903F8021-D5AE-4141-895D-62695728A8BC}" type="presParOf" srcId="{7D8F0929-0B8C-4B9F-8EE0-1570F45D13BC}" destId="{69C67958-7EC8-472D-8326-E56F265453ED}" srcOrd="0" destOrd="0" presId="urn:microsoft.com/office/officeart/2005/8/layout/process5"/>
    <dgm:cxn modelId="{A537FC81-E06A-4312-82B9-D03232D01FA1}" type="presParOf" srcId="{FE717FBF-1F41-494A-8D4B-082C953077CC}" destId="{F1887306-2B1B-47FB-ADF3-BC823E117711}" srcOrd="2" destOrd="0" presId="urn:microsoft.com/office/officeart/2005/8/layout/process5"/>
    <dgm:cxn modelId="{A8C58EE5-32D6-47C0-96DD-B562551F3F32}" type="presParOf" srcId="{FE717FBF-1F41-494A-8D4B-082C953077CC}" destId="{1FD925B5-09AA-4BFD-933A-F04AB82968F9}" srcOrd="3" destOrd="0" presId="urn:microsoft.com/office/officeart/2005/8/layout/process5"/>
    <dgm:cxn modelId="{DC71CAE0-848C-414B-994E-FC809413881D}" type="presParOf" srcId="{1FD925B5-09AA-4BFD-933A-F04AB82968F9}" destId="{EAFF2126-E08F-4156-B4C9-78EDC40DB6C9}" srcOrd="0" destOrd="0" presId="urn:microsoft.com/office/officeart/2005/8/layout/process5"/>
    <dgm:cxn modelId="{84C7888B-B0DF-407D-BB31-4B77125F07BC}" type="presParOf" srcId="{FE717FBF-1F41-494A-8D4B-082C953077CC}" destId="{07CF4F64-073E-439A-95A4-A5D6A2B88483}" srcOrd="4" destOrd="0" presId="urn:microsoft.com/office/officeart/2005/8/layout/process5"/>
    <dgm:cxn modelId="{128E967D-F3AD-4A69-A955-1B312D5738F4}" type="presParOf" srcId="{FE717FBF-1F41-494A-8D4B-082C953077CC}" destId="{47851887-07FE-450F-AA8F-47C77075302B}" srcOrd="5" destOrd="0" presId="urn:microsoft.com/office/officeart/2005/8/layout/process5"/>
    <dgm:cxn modelId="{A3127436-6A04-47D0-8080-FB5789C25157}" type="presParOf" srcId="{47851887-07FE-450F-AA8F-47C77075302B}" destId="{2210F760-B4DB-40AF-8114-CBE5F857B50E}" srcOrd="0" destOrd="0" presId="urn:microsoft.com/office/officeart/2005/8/layout/process5"/>
    <dgm:cxn modelId="{DD6D2DCB-0570-4414-B524-8E0F05698FE2}" type="presParOf" srcId="{FE717FBF-1F41-494A-8D4B-082C953077CC}" destId="{EE3F5B93-E4F4-4EAF-9630-FBDF58B012BC}" srcOrd="6" destOrd="0" presId="urn:microsoft.com/office/officeart/2005/8/layout/process5"/>
    <dgm:cxn modelId="{91E67725-825E-4388-A54D-0C9B9DD670FA}" type="presParOf" srcId="{FE717FBF-1F41-494A-8D4B-082C953077CC}" destId="{3FDF4E7A-6414-4C2D-B595-548F2098D1F9}" srcOrd="7" destOrd="0" presId="urn:microsoft.com/office/officeart/2005/8/layout/process5"/>
    <dgm:cxn modelId="{008FC137-D747-43C6-A362-1A1AC6429146}" type="presParOf" srcId="{3FDF4E7A-6414-4C2D-B595-548F2098D1F9}" destId="{659E0B9C-BB2F-4118-8CFE-31DEFD777B80}" srcOrd="0" destOrd="0" presId="urn:microsoft.com/office/officeart/2005/8/layout/process5"/>
    <dgm:cxn modelId="{5E8C842A-E75D-4E05-8420-30E442AFD45C}" type="presParOf" srcId="{FE717FBF-1F41-494A-8D4B-082C953077CC}" destId="{1902BFA3-C701-4905-8FF8-8F9293FB522D}" srcOrd="8" destOrd="0" presId="urn:microsoft.com/office/officeart/2005/8/layout/process5"/>
    <dgm:cxn modelId="{3484BB0E-F401-48EB-92AC-153BADE87C25}" type="presParOf" srcId="{FE717FBF-1F41-494A-8D4B-082C953077CC}" destId="{E1542C12-2593-4837-9701-14CDEA52C957}" srcOrd="9" destOrd="0" presId="urn:microsoft.com/office/officeart/2005/8/layout/process5"/>
    <dgm:cxn modelId="{D22E9475-6051-46FC-BDD4-079CCE9C2180}" type="presParOf" srcId="{E1542C12-2593-4837-9701-14CDEA52C957}" destId="{E60B4DFC-61F6-4466-9122-392840AB9DC5}" srcOrd="0" destOrd="0" presId="urn:microsoft.com/office/officeart/2005/8/layout/process5"/>
    <dgm:cxn modelId="{62CB36E5-C24F-4781-A8F3-171B57B89BBC}" type="presParOf" srcId="{FE717FBF-1F41-494A-8D4B-082C953077CC}" destId="{39E2B003-CE3B-4097-981E-F62B1904C93C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E24DCA-57B1-46D0-AB21-F9E9195342A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DBEBDD-EF60-48BF-AD48-D9487F6586C8}">
      <dgm:prSet phldrT="[Текст]"/>
      <dgm:spPr/>
      <dgm:t>
        <a:bodyPr/>
        <a:lstStyle/>
        <a:p>
          <a:r>
            <a:rPr lang="ru-RU" dirty="0" smtClean="0"/>
            <a:t>1. </a:t>
          </a:r>
          <a:endParaRPr lang="ru-RU" dirty="0"/>
        </a:p>
      </dgm:t>
    </dgm:pt>
    <dgm:pt modelId="{FE5F855E-C3DA-455F-B03F-6FEEBC6C8641}" type="parTrans" cxnId="{047FFF77-07F1-4AEB-B1A1-C312B40F7A66}">
      <dgm:prSet/>
      <dgm:spPr/>
      <dgm:t>
        <a:bodyPr/>
        <a:lstStyle/>
        <a:p>
          <a:endParaRPr lang="ru-RU"/>
        </a:p>
      </dgm:t>
    </dgm:pt>
    <dgm:pt modelId="{78E219CD-B2E8-4C82-A74D-43A79AE3CD85}" type="sibTrans" cxnId="{047FFF77-07F1-4AEB-B1A1-C312B40F7A66}">
      <dgm:prSet/>
      <dgm:spPr/>
      <dgm:t>
        <a:bodyPr/>
        <a:lstStyle/>
        <a:p>
          <a:endParaRPr lang="ru-RU"/>
        </a:p>
      </dgm:t>
    </dgm:pt>
    <dgm:pt modelId="{A97D4BF3-B5E5-400A-B899-D31B94E7D780}">
      <dgm:prSet phldrT="[Текст]" custT="1"/>
      <dgm:spPr/>
      <dgm:t>
        <a:bodyPr/>
        <a:lstStyle/>
        <a:p>
          <a:r>
            <a:rPr lang="ru-RU" sz="2000" b="0" dirty="0" smtClean="0"/>
            <a:t>НПА, регламентирующие разработку ООП ООО (изменения)</a:t>
          </a:r>
          <a:endParaRPr lang="ru-RU" sz="2000" b="0" dirty="0"/>
        </a:p>
      </dgm:t>
    </dgm:pt>
    <dgm:pt modelId="{1919B5FE-EC98-4D6A-A24D-AD21579F0EF2}" type="parTrans" cxnId="{EF336775-C8C3-45CF-BFC5-623F0B2CA6D2}">
      <dgm:prSet/>
      <dgm:spPr/>
      <dgm:t>
        <a:bodyPr/>
        <a:lstStyle/>
        <a:p>
          <a:endParaRPr lang="ru-RU"/>
        </a:p>
      </dgm:t>
    </dgm:pt>
    <dgm:pt modelId="{CFBCB7E6-CF36-4BA1-AB5B-E19798D0DB3B}" type="sibTrans" cxnId="{EF336775-C8C3-45CF-BFC5-623F0B2CA6D2}">
      <dgm:prSet/>
      <dgm:spPr/>
      <dgm:t>
        <a:bodyPr/>
        <a:lstStyle/>
        <a:p>
          <a:endParaRPr lang="ru-RU"/>
        </a:p>
      </dgm:t>
    </dgm:pt>
    <dgm:pt modelId="{CD60D39E-6DAD-417F-8002-46E3907FC1E7}">
      <dgm:prSet phldrT="[Текст]"/>
      <dgm:spPr/>
      <dgm:t>
        <a:bodyPr/>
        <a:lstStyle/>
        <a:p>
          <a:r>
            <a:rPr lang="ru-RU" dirty="0" smtClean="0"/>
            <a:t>2.</a:t>
          </a:r>
          <a:endParaRPr lang="ru-RU" dirty="0"/>
        </a:p>
      </dgm:t>
    </dgm:pt>
    <dgm:pt modelId="{3A16CA1B-1449-43DE-ADDF-BE359D5A5C1B}" type="parTrans" cxnId="{4F138218-D069-4BF1-AF83-C1B76E4CDCB8}">
      <dgm:prSet/>
      <dgm:spPr/>
      <dgm:t>
        <a:bodyPr/>
        <a:lstStyle/>
        <a:p>
          <a:endParaRPr lang="ru-RU"/>
        </a:p>
      </dgm:t>
    </dgm:pt>
    <dgm:pt modelId="{38BE1E25-19B2-4357-8A67-D6E8B2C73AB4}" type="sibTrans" cxnId="{4F138218-D069-4BF1-AF83-C1B76E4CDCB8}">
      <dgm:prSet/>
      <dgm:spPr/>
      <dgm:t>
        <a:bodyPr/>
        <a:lstStyle/>
        <a:p>
          <a:endParaRPr lang="ru-RU"/>
        </a:p>
      </dgm:t>
    </dgm:pt>
    <dgm:pt modelId="{44BA9113-82A2-42F1-B60D-87B531278B67}">
      <dgm:prSet phldrT="[Текст]" custT="1"/>
      <dgm:spPr/>
      <dgm:t>
        <a:bodyPr/>
        <a:lstStyle/>
        <a:p>
          <a:r>
            <a:rPr lang="ru-RU" sz="2000" b="0" dirty="0" smtClean="0"/>
            <a:t>Типичные нарушения при разработке ООП ООО</a:t>
          </a:r>
          <a:endParaRPr lang="ru-RU" sz="2000" b="0" dirty="0"/>
        </a:p>
      </dgm:t>
    </dgm:pt>
    <dgm:pt modelId="{22C50A8F-0486-458D-9D35-85ABF5D34FA5}" type="parTrans" cxnId="{E1E29513-60D1-4E5D-8F29-37EF4A864D20}">
      <dgm:prSet/>
      <dgm:spPr/>
      <dgm:t>
        <a:bodyPr/>
        <a:lstStyle/>
        <a:p>
          <a:endParaRPr lang="ru-RU"/>
        </a:p>
      </dgm:t>
    </dgm:pt>
    <dgm:pt modelId="{89E3433C-4C27-40DD-8570-F12FAFF44E3F}" type="sibTrans" cxnId="{E1E29513-60D1-4E5D-8F29-37EF4A864D20}">
      <dgm:prSet/>
      <dgm:spPr/>
      <dgm:t>
        <a:bodyPr/>
        <a:lstStyle/>
        <a:p>
          <a:endParaRPr lang="ru-RU"/>
        </a:p>
      </dgm:t>
    </dgm:pt>
    <dgm:pt modelId="{CBFE5668-7B24-40E6-B5E1-7D82F14C28EE}">
      <dgm:prSet phldrT="[Текст]"/>
      <dgm:spPr/>
      <dgm:t>
        <a:bodyPr/>
        <a:lstStyle/>
        <a:p>
          <a:r>
            <a:rPr lang="ru-RU" dirty="0" smtClean="0"/>
            <a:t>3.</a:t>
          </a:r>
          <a:endParaRPr lang="ru-RU" dirty="0"/>
        </a:p>
      </dgm:t>
    </dgm:pt>
    <dgm:pt modelId="{A31CD1A1-B0E7-4F33-B463-985A024075E2}" type="parTrans" cxnId="{E080D947-1532-4D1E-95EE-46A3A127CC35}">
      <dgm:prSet/>
      <dgm:spPr/>
      <dgm:t>
        <a:bodyPr/>
        <a:lstStyle/>
        <a:p>
          <a:endParaRPr lang="ru-RU"/>
        </a:p>
      </dgm:t>
    </dgm:pt>
    <dgm:pt modelId="{1E48CE99-A6FA-4B80-8EDA-1C1D2E71F617}" type="sibTrans" cxnId="{E080D947-1532-4D1E-95EE-46A3A127CC35}">
      <dgm:prSet/>
      <dgm:spPr/>
      <dgm:t>
        <a:bodyPr/>
        <a:lstStyle/>
        <a:p>
          <a:endParaRPr lang="ru-RU"/>
        </a:p>
      </dgm:t>
    </dgm:pt>
    <dgm:pt modelId="{53D35127-9210-49F2-97B4-725A48242A47}">
      <dgm:prSet phldrT="[Текст]" custT="1"/>
      <dgm:spPr/>
      <dgm:t>
        <a:bodyPr/>
        <a:lstStyle/>
        <a:p>
          <a:r>
            <a:rPr lang="ru-RU" sz="2000" b="0" dirty="0" smtClean="0"/>
            <a:t>Структура и содержание рабочих программ педагогов по предмету, курсу, модулю</a:t>
          </a:r>
          <a:endParaRPr lang="ru-RU" sz="2000" b="0" dirty="0"/>
        </a:p>
      </dgm:t>
    </dgm:pt>
    <dgm:pt modelId="{6B8A5856-8A4F-408D-80EE-25469C90088A}" type="parTrans" cxnId="{4D5E1062-1075-457C-9F74-36EB2E5316C7}">
      <dgm:prSet/>
      <dgm:spPr/>
      <dgm:t>
        <a:bodyPr/>
        <a:lstStyle/>
        <a:p>
          <a:endParaRPr lang="ru-RU"/>
        </a:p>
      </dgm:t>
    </dgm:pt>
    <dgm:pt modelId="{41538DD3-AEF4-4B7A-8C25-59F86CF93461}" type="sibTrans" cxnId="{4D5E1062-1075-457C-9F74-36EB2E5316C7}">
      <dgm:prSet/>
      <dgm:spPr/>
      <dgm:t>
        <a:bodyPr/>
        <a:lstStyle/>
        <a:p>
          <a:endParaRPr lang="ru-RU"/>
        </a:p>
      </dgm:t>
    </dgm:pt>
    <dgm:pt modelId="{642671DF-7EC4-49AE-8F07-ED2A1DC41B26}">
      <dgm:prSet/>
      <dgm:spPr/>
      <dgm:t>
        <a:bodyPr/>
        <a:lstStyle/>
        <a:p>
          <a:r>
            <a:rPr lang="ru-RU" dirty="0" smtClean="0"/>
            <a:t>4. </a:t>
          </a:r>
          <a:endParaRPr lang="ru-RU" dirty="0"/>
        </a:p>
      </dgm:t>
    </dgm:pt>
    <dgm:pt modelId="{A4F664AB-7878-4F0D-BDB0-3CA59175C615}" type="parTrans" cxnId="{98F1CF3D-B96F-46EF-B639-62D58017254A}">
      <dgm:prSet/>
      <dgm:spPr/>
      <dgm:t>
        <a:bodyPr/>
        <a:lstStyle/>
        <a:p>
          <a:endParaRPr lang="ru-RU"/>
        </a:p>
      </dgm:t>
    </dgm:pt>
    <dgm:pt modelId="{DE8B5D3E-4454-4050-9191-742202914525}" type="sibTrans" cxnId="{98F1CF3D-B96F-46EF-B639-62D58017254A}">
      <dgm:prSet/>
      <dgm:spPr/>
      <dgm:t>
        <a:bodyPr/>
        <a:lstStyle/>
        <a:p>
          <a:endParaRPr lang="ru-RU"/>
        </a:p>
      </dgm:t>
    </dgm:pt>
    <dgm:pt modelId="{20C41C94-6991-428C-A474-09A8F4F66D54}">
      <dgm:prSet custT="1"/>
      <dgm:spPr/>
      <dgm:t>
        <a:bodyPr/>
        <a:lstStyle/>
        <a:p>
          <a:r>
            <a:rPr lang="ru-RU" sz="2000" b="0" dirty="0" smtClean="0"/>
            <a:t>Методические рекомендации по разработке ООП ООО</a:t>
          </a:r>
          <a:endParaRPr lang="ru-RU" sz="2000" b="0" dirty="0">
            <a:solidFill>
              <a:schemeClr val="tx1"/>
            </a:solidFill>
          </a:endParaRPr>
        </a:p>
      </dgm:t>
    </dgm:pt>
    <dgm:pt modelId="{378A8FD3-6753-498F-8A76-2CAF13F948D6}" type="parTrans" cxnId="{E0BBA4CA-F77A-4BD2-A50A-77553F5AD37F}">
      <dgm:prSet/>
      <dgm:spPr/>
      <dgm:t>
        <a:bodyPr/>
        <a:lstStyle/>
        <a:p>
          <a:endParaRPr lang="ru-RU"/>
        </a:p>
      </dgm:t>
    </dgm:pt>
    <dgm:pt modelId="{FEA6D61B-1A69-48EE-8273-7DAE239C477F}" type="sibTrans" cxnId="{E0BBA4CA-F77A-4BD2-A50A-77553F5AD37F}">
      <dgm:prSet/>
      <dgm:spPr/>
      <dgm:t>
        <a:bodyPr/>
        <a:lstStyle/>
        <a:p>
          <a:endParaRPr lang="ru-RU"/>
        </a:p>
      </dgm:t>
    </dgm:pt>
    <dgm:pt modelId="{F5AC3743-DFFA-4F21-8E3F-B9B7117A9055}">
      <dgm:prSet/>
      <dgm:spPr/>
      <dgm:t>
        <a:bodyPr/>
        <a:lstStyle/>
        <a:p>
          <a:r>
            <a:rPr lang="ru-RU" dirty="0" smtClean="0"/>
            <a:t>5. </a:t>
          </a:r>
          <a:endParaRPr lang="ru-RU" dirty="0"/>
        </a:p>
      </dgm:t>
    </dgm:pt>
    <dgm:pt modelId="{FBD270B1-7215-4597-B783-AF62A37F85E6}" type="parTrans" cxnId="{D940B660-F1EF-4BA4-837C-A2AD2BFBB33D}">
      <dgm:prSet/>
      <dgm:spPr/>
      <dgm:t>
        <a:bodyPr/>
        <a:lstStyle/>
        <a:p>
          <a:endParaRPr lang="ru-RU"/>
        </a:p>
      </dgm:t>
    </dgm:pt>
    <dgm:pt modelId="{7ED5A90B-3740-493A-BC7D-7AC37DFA7602}" type="sibTrans" cxnId="{D940B660-F1EF-4BA4-837C-A2AD2BFBB33D}">
      <dgm:prSet/>
      <dgm:spPr/>
      <dgm:t>
        <a:bodyPr/>
        <a:lstStyle/>
        <a:p>
          <a:endParaRPr lang="ru-RU"/>
        </a:p>
      </dgm:t>
    </dgm:pt>
    <dgm:pt modelId="{C70AF3AB-57AB-4D62-AC72-7473EDC379FB}">
      <dgm:prSet custT="1"/>
      <dgm:spPr/>
      <dgm:t>
        <a:bodyPr/>
        <a:lstStyle/>
        <a:p>
          <a:r>
            <a:rPr lang="ru-RU" sz="2800" b="1" dirty="0" smtClean="0"/>
            <a:t>Из опыта внедрения ФГОС в основном общем образовании</a:t>
          </a:r>
          <a:endParaRPr lang="ru-RU" sz="2800" b="1" dirty="0"/>
        </a:p>
      </dgm:t>
    </dgm:pt>
    <dgm:pt modelId="{9168AF05-A48E-4BA6-8945-02E223B93D60}" type="parTrans" cxnId="{EA961787-5F9A-470E-8F94-C8833FCFEA6A}">
      <dgm:prSet/>
      <dgm:spPr/>
      <dgm:t>
        <a:bodyPr/>
        <a:lstStyle/>
        <a:p>
          <a:endParaRPr lang="ru-RU"/>
        </a:p>
      </dgm:t>
    </dgm:pt>
    <dgm:pt modelId="{EA138958-995A-4878-B119-6BDA0627D59B}" type="sibTrans" cxnId="{EA961787-5F9A-470E-8F94-C8833FCFEA6A}">
      <dgm:prSet/>
      <dgm:spPr/>
      <dgm:t>
        <a:bodyPr/>
        <a:lstStyle/>
        <a:p>
          <a:endParaRPr lang="ru-RU"/>
        </a:p>
      </dgm:t>
    </dgm:pt>
    <dgm:pt modelId="{7E0EEDCC-A98A-4327-82C6-7AB15CE7D1A4}" type="pres">
      <dgm:prSet presAssocID="{7AE24DCA-57B1-46D0-AB21-F9E9195342A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993038-6CED-4559-84C2-63A4A3124212}" type="pres">
      <dgm:prSet presAssocID="{7DDBEBDD-EF60-48BF-AD48-D9487F6586C8}" presName="composite" presStyleCnt="0"/>
      <dgm:spPr/>
    </dgm:pt>
    <dgm:pt modelId="{8E41968D-99A3-4ED7-A72C-F0DB13D4A804}" type="pres">
      <dgm:prSet presAssocID="{7DDBEBDD-EF60-48BF-AD48-D9487F6586C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50927-F8AF-4F23-8AF6-E8FA3489FF5A}" type="pres">
      <dgm:prSet presAssocID="{7DDBEBDD-EF60-48BF-AD48-D9487F6586C8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8FB2F-69EF-49AE-A6BA-12C06F82BD80}" type="pres">
      <dgm:prSet presAssocID="{78E219CD-B2E8-4C82-A74D-43A79AE3CD85}" presName="sp" presStyleCnt="0"/>
      <dgm:spPr/>
    </dgm:pt>
    <dgm:pt modelId="{7D25B90C-5968-487D-B28C-6C1D8C902766}" type="pres">
      <dgm:prSet presAssocID="{CD60D39E-6DAD-417F-8002-46E3907FC1E7}" presName="composite" presStyleCnt="0"/>
      <dgm:spPr/>
    </dgm:pt>
    <dgm:pt modelId="{76D95959-A1AD-4F98-AA0A-9C9E20F7E184}" type="pres">
      <dgm:prSet presAssocID="{CD60D39E-6DAD-417F-8002-46E3907FC1E7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BE584-F06C-4091-8F15-C2B76932CD19}" type="pres">
      <dgm:prSet presAssocID="{CD60D39E-6DAD-417F-8002-46E3907FC1E7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40A28-C951-4E9E-9784-5D77DDB1E91A}" type="pres">
      <dgm:prSet presAssocID="{38BE1E25-19B2-4357-8A67-D6E8B2C73AB4}" presName="sp" presStyleCnt="0"/>
      <dgm:spPr/>
    </dgm:pt>
    <dgm:pt modelId="{95AEC4CA-3ABE-4037-9AB9-3D7CF94C1242}" type="pres">
      <dgm:prSet presAssocID="{CBFE5668-7B24-40E6-B5E1-7D82F14C28EE}" presName="composite" presStyleCnt="0"/>
      <dgm:spPr/>
    </dgm:pt>
    <dgm:pt modelId="{A214DF03-1E2A-4479-98A6-B3EE02758F6C}" type="pres">
      <dgm:prSet presAssocID="{CBFE5668-7B24-40E6-B5E1-7D82F14C28E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09DF00-AD21-4919-8DBF-81D7BA24175A}" type="pres">
      <dgm:prSet presAssocID="{CBFE5668-7B24-40E6-B5E1-7D82F14C28E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F0072F-AB7C-4DCC-90B2-0AC4211C4AE2}" type="pres">
      <dgm:prSet presAssocID="{1E48CE99-A6FA-4B80-8EDA-1C1D2E71F617}" presName="sp" presStyleCnt="0"/>
      <dgm:spPr/>
    </dgm:pt>
    <dgm:pt modelId="{F3668D48-375A-465E-88B2-59987E2C566A}" type="pres">
      <dgm:prSet presAssocID="{642671DF-7EC4-49AE-8F07-ED2A1DC41B26}" presName="composite" presStyleCnt="0"/>
      <dgm:spPr/>
    </dgm:pt>
    <dgm:pt modelId="{8F18CCB0-DA0B-46CF-8ECD-07BA7FA4DEEA}" type="pres">
      <dgm:prSet presAssocID="{642671DF-7EC4-49AE-8F07-ED2A1DC41B26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711A0-7CE1-4EA6-8CDA-CC42C2545676}" type="pres">
      <dgm:prSet presAssocID="{642671DF-7EC4-49AE-8F07-ED2A1DC41B26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68D925-AB60-4C50-9077-B146C50DE33C}" type="pres">
      <dgm:prSet presAssocID="{DE8B5D3E-4454-4050-9191-742202914525}" presName="sp" presStyleCnt="0"/>
      <dgm:spPr/>
    </dgm:pt>
    <dgm:pt modelId="{45E2EB3B-2CF6-4289-9F88-02858B7D4F9C}" type="pres">
      <dgm:prSet presAssocID="{F5AC3743-DFFA-4F21-8E3F-B9B7117A9055}" presName="composite" presStyleCnt="0"/>
      <dgm:spPr/>
    </dgm:pt>
    <dgm:pt modelId="{ADD41175-D45A-4B44-8B57-6B58D015407F}" type="pres">
      <dgm:prSet presAssocID="{F5AC3743-DFFA-4F21-8E3F-B9B7117A905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63FBD-B981-4072-86FC-00B6E92E08B2}" type="pres">
      <dgm:prSet presAssocID="{F5AC3743-DFFA-4F21-8E3F-B9B7117A9055}" presName="descendantText" presStyleLbl="alignAcc1" presStyleIdx="4" presStyleCnt="5" custScaleY="141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961787-5F9A-470E-8F94-C8833FCFEA6A}" srcId="{F5AC3743-DFFA-4F21-8E3F-B9B7117A9055}" destId="{C70AF3AB-57AB-4D62-AC72-7473EDC379FB}" srcOrd="0" destOrd="0" parTransId="{9168AF05-A48E-4BA6-8945-02E223B93D60}" sibTransId="{EA138958-995A-4878-B119-6BDA0627D59B}"/>
    <dgm:cxn modelId="{98F1CF3D-B96F-46EF-B639-62D58017254A}" srcId="{7AE24DCA-57B1-46D0-AB21-F9E9195342AD}" destId="{642671DF-7EC4-49AE-8F07-ED2A1DC41B26}" srcOrd="3" destOrd="0" parTransId="{A4F664AB-7878-4F0D-BDB0-3CA59175C615}" sibTransId="{DE8B5D3E-4454-4050-9191-742202914525}"/>
    <dgm:cxn modelId="{5290D246-779A-4F46-AF75-2D59D885D99C}" type="presOf" srcId="{53D35127-9210-49F2-97B4-725A48242A47}" destId="{3209DF00-AD21-4919-8DBF-81D7BA24175A}" srcOrd="0" destOrd="0" presId="urn:microsoft.com/office/officeart/2005/8/layout/chevron2"/>
    <dgm:cxn modelId="{65648C49-F7F2-4101-9BD0-BCA3F6F30C41}" type="presOf" srcId="{20C41C94-6991-428C-A474-09A8F4F66D54}" destId="{C21711A0-7CE1-4EA6-8CDA-CC42C2545676}" srcOrd="0" destOrd="0" presId="urn:microsoft.com/office/officeart/2005/8/layout/chevron2"/>
    <dgm:cxn modelId="{E080D947-1532-4D1E-95EE-46A3A127CC35}" srcId="{7AE24DCA-57B1-46D0-AB21-F9E9195342AD}" destId="{CBFE5668-7B24-40E6-B5E1-7D82F14C28EE}" srcOrd="2" destOrd="0" parTransId="{A31CD1A1-B0E7-4F33-B463-985A024075E2}" sibTransId="{1E48CE99-A6FA-4B80-8EDA-1C1D2E71F617}"/>
    <dgm:cxn modelId="{6982E2AA-1E93-4454-A671-B406EA4DEA3B}" type="presOf" srcId="{44BA9113-82A2-42F1-B60D-87B531278B67}" destId="{F83BE584-F06C-4091-8F15-C2B76932CD19}" srcOrd="0" destOrd="0" presId="urn:microsoft.com/office/officeart/2005/8/layout/chevron2"/>
    <dgm:cxn modelId="{9E3F55B1-B01B-4EDD-8A7B-1570214A22D9}" type="presOf" srcId="{CD60D39E-6DAD-417F-8002-46E3907FC1E7}" destId="{76D95959-A1AD-4F98-AA0A-9C9E20F7E184}" srcOrd="0" destOrd="0" presId="urn:microsoft.com/office/officeart/2005/8/layout/chevron2"/>
    <dgm:cxn modelId="{A3480D29-1A03-415C-8D1B-D70730C6419B}" type="presOf" srcId="{642671DF-7EC4-49AE-8F07-ED2A1DC41B26}" destId="{8F18CCB0-DA0B-46CF-8ECD-07BA7FA4DEEA}" srcOrd="0" destOrd="0" presId="urn:microsoft.com/office/officeart/2005/8/layout/chevron2"/>
    <dgm:cxn modelId="{047FFF77-07F1-4AEB-B1A1-C312B40F7A66}" srcId="{7AE24DCA-57B1-46D0-AB21-F9E9195342AD}" destId="{7DDBEBDD-EF60-48BF-AD48-D9487F6586C8}" srcOrd="0" destOrd="0" parTransId="{FE5F855E-C3DA-455F-B03F-6FEEBC6C8641}" sibTransId="{78E219CD-B2E8-4C82-A74D-43A79AE3CD85}"/>
    <dgm:cxn modelId="{E0BBA4CA-F77A-4BD2-A50A-77553F5AD37F}" srcId="{642671DF-7EC4-49AE-8F07-ED2A1DC41B26}" destId="{20C41C94-6991-428C-A474-09A8F4F66D54}" srcOrd="0" destOrd="0" parTransId="{378A8FD3-6753-498F-8A76-2CAF13F948D6}" sibTransId="{FEA6D61B-1A69-48EE-8273-7DAE239C477F}"/>
    <dgm:cxn modelId="{045220F9-E026-402A-B739-BA88B96B212F}" type="presOf" srcId="{A97D4BF3-B5E5-400A-B899-D31B94E7D780}" destId="{A5050927-F8AF-4F23-8AF6-E8FA3489FF5A}" srcOrd="0" destOrd="0" presId="urn:microsoft.com/office/officeart/2005/8/layout/chevron2"/>
    <dgm:cxn modelId="{4F138218-D069-4BF1-AF83-C1B76E4CDCB8}" srcId="{7AE24DCA-57B1-46D0-AB21-F9E9195342AD}" destId="{CD60D39E-6DAD-417F-8002-46E3907FC1E7}" srcOrd="1" destOrd="0" parTransId="{3A16CA1B-1449-43DE-ADDF-BE359D5A5C1B}" sibTransId="{38BE1E25-19B2-4357-8A67-D6E8B2C73AB4}"/>
    <dgm:cxn modelId="{EFDCBEB1-32D3-480C-A8AA-CB82A5773110}" type="presOf" srcId="{7DDBEBDD-EF60-48BF-AD48-D9487F6586C8}" destId="{8E41968D-99A3-4ED7-A72C-F0DB13D4A804}" srcOrd="0" destOrd="0" presId="urn:microsoft.com/office/officeart/2005/8/layout/chevron2"/>
    <dgm:cxn modelId="{977A09EF-AC22-4FCA-B590-DF936B4EA289}" type="presOf" srcId="{C70AF3AB-57AB-4D62-AC72-7473EDC379FB}" destId="{82C63FBD-B981-4072-86FC-00B6E92E08B2}" srcOrd="0" destOrd="0" presId="urn:microsoft.com/office/officeart/2005/8/layout/chevron2"/>
    <dgm:cxn modelId="{D940B660-F1EF-4BA4-837C-A2AD2BFBB33D}" srcId="{7AE24DCA-57B1-46D0-AB21-F9E9195342AD}" destId="{F5AC3743-DFFA-4F21-8E3F-B9B7117A9055}" srcOrd="4" destOrd="0" parTransId="{FBD270B1-7215-4597-B783-AF62A37F85E6}" sibTransId="{7ED5A90B-3740-493A-BC7D-7AC37DFA7602}"/>
    <dgm:cxn modelId="{4D5E1062-1075-457C-9F74-36EB2E5316C7}" srcId="{CBFE5668-7B24-40E6-B5E1-7D82F14C28EE}" destId="{53D35127-9210-49F2-97B4-725A48242A47}" srcOrd="0" destOrd="0" parTransId="{6B8A5856-8A4F-408D-80EE-25469C90088A}" sibTransId="{41538DD3-AEF4-4B7A-8C25-59F86CF93461}"/>
    <dgm:cxn modelId="{EF336775-C8C3-45CF-BFC5-623F0B2CA6D2}" srcId="{7DDBEBDD-EF60-48BF-AD48-D9487F6586C8}" destId="{A97D4BF3-B5E5-400A-B899-D31B94E7D780}" srcOrd="0" destOrd="0" parTransId="{1919B5FE-EC98-4D6A-A24D-AD21579F0EF2}" sibTransId="{CFBCB7E6-CF36-4BA1-AB5B-E19798D0DB3B}"/>
    <dgm:cxn modelId="{34BE1B63-36A7-4BE0-BCF5-B273E1256AAF}" type="presOf" srcId="{CBFE5668-7B24-40E6-B5E1-7D82F14C28EE}" destId="{A214DF03-1E2A-4479-98A6-B3EE02758F6C}" srcOrd="0" destOrd="0" presId="urn:microsoft.com/office/officeart/2005/8/layout/chevron2"/>
    <dgm:cxn modelId="{E1E29513-60D1-4E5D-8F29-37EF4A864D20}" srcId="{CD60D39E-6DAD-417F-8002-46E3907FC1E7}" destId="{44BA9113-82A2-42F1-B60D-87B531278B67}" srcOrd="0" destOrd="0" parTransId="{22C50A8F-0486-458D-9D35-85ABF5D34FA5}" sibTransId="{89E3433C-4C27-40DD-8570-F12FAFF44E3F}"/>
    <dgm:cxn modelId="{A9553307-8233-4078-B38E-22B776EEE65D}" type="presOf" srcId="{7AE24DCA-57B1-46D0-AB21-F9E9195342AD}" destId="{7E0EEDCC-A98A-4327-82C6-7AB15CE7D1A4}" srcOrd="0" destOrd="0" presId="urn:microsoft.com/office/officeart/2005/8/layout/chevron2"/>
    <dgm:cxn modelId="{C577485B-2D3B-4B9A-8FEE-4D875E9493A4}" type="presOf" srcId="{F5AC3743-DFFA-4F21-8E3F-B9B7117A9055}" destId="{ADD41175-D45A-4B44-8B57-6B58D015407F}" srcOrd="0" destOrd="0" presId="urn:microsoft.com/office/officeart/2005/8/layout/chevron2"/>
    <dgm:cxn modelId="{C63AF26A-14E5-4D30-A223-D70133BED28D}" type="presParOf" srcId="{7E0EEDCC-A98A-4327-82C6-7AB15CE7D1A4}" destId="{8F993038-6CED-4559-84C2-63A4A3124212}" srcOrd="0" destOrd="0" presId="urn:microsoft.com/office/officeart/2005/8/layout/chevron2"/>
    <dgm:cxn modelId="{1B5C56E6-4BC4-4A9C-A995-D80F356BA75B}" type="presParOf" srcId="{8F993038-6CED-4559-84C2-63A4A3124212}" destId="{8E41968D-99A3-4ED7-A72C-F0DB13D4A804}" srcOrd="0" destOrd="0" presId="urn:microsoft.com/office/officeart/2005/8/layout/chevron2"/>
    <dgm:cxn modelId="{6A72E24D-9567-4634-88A4-31A87255A5FF}" type="presParOf" srcId="{8F993038-6CED-4559-84C2-63A4A3124212}" destId="{A5050927-F8AF-4F23-8AF6-E8FA3489FF5A}" srcOrd="1" destOrd="0" presId="urn:microsoft.com/office/officeart/2005/8/layout/chevron2"/>
    <dgm:cxn modelId="{9B5FAC6E-48D4-43C1-84C0-BA9743C3857A}" type="presParOf" srcId="{7E0EEDCC-A98A-4327-82C6-7AB15CE7D1A4}" destId="{F988FB2F-69EF-49AE-A6BA-12C06F82BD80}" srcOrd="1" destOrd="0" presId="urn:microsoft.com/office/officeart/2005/8/layout/chevron2"/>
    <dgm:cxn modelId="{BC8288CF-1183-4425-B6BC-33F03FA5C8F2}" type="presParOf" srcId="{7E0EEDCC-A98A-4327-82C6-7AB15CE7D1A4}" destId="{7D25B90C-5968-487D-B28C-6C1D8C902766}" srcOrd="2" destOrd="0" presId="urn:microsoft.com/office/officeart/2005/8/layout/chevron2"/>
    <dgm:cxn modelId="{A7A6E46D-1886-41B9-B165-D2594B750AB8}" type="presParOf" srcId="{7D25B90C-5968-487D-B28C-6C1D8C902766}" destId="{76D95959-A1AD-4F98-AA0A-9C9E20F7E184}" srcOrd="0" destOrd="0" presId="urn:microsoft.com/office/officeart/2005/8/layout/chevron2"/>
    <dgm:cxn modelId="{0E4236E9-5E8B-474C-9E88-A9DFF574F2D2}" type="presParOf" srcId="{7D25B90C-5968-487D-B28C-6C1D8C902766}" destId="{F83BE584-F06C-4091-8F15-C2B76932CD19}" srcOrd="1" destOrd="0" presId="urn:microsoft.com/office/officeart/2005/8/layout/chevron2"/>
    <dgm:cxn modelId="{12C6CF74-9E4F-4C83-9825-851889B262E1}" type="presParOf" srcId="{7E0EEDCC-A98A-4327-82C6-7AB15CE7D1A4}" destId="{BE140A28-C951-4E9E-9784-5D77DDB1E91A}" srcOrd="3" destOrd="0" presId="urn:microsoft.com/office/officeart/2005/8/layout/chevron2"/>
    <dgm:cxn modelId="{8CA5F7B5-3822-4ADF-936B-946F988D047B}" type="presParOf" srcId="{7E0EEDCC-A98A-4327-82C6-7AB15CE7D1A4}" destId="{95AEC4CA-3ABE-4037-9AB9-3D7CF94C1242}" srcOrd="4" destOrd="0" presId="urn:microsoft.com/office/officeart/2005/8/layout/chevron2"/>
    <dgm:cxn modelId="{10B7AD08-F046-4C0A-920D-D2E6FE161303}" type="presParOf" srcId="{95AEC4CA-3ABE-4037-9AB9-3D7CF94C1242}" destId="{A214DF03-1E2A-4479-98A6-B3EE02758F6C}" srcOrd="0" destOrd="0" presId="urn:microsoft.com/office/officeart/2005/8/layout/chevron2"/>
    <dgm:cxn modelId="{CA729B35-5510-4542-8386-F004715F860A}" type="presParOf" srcId="{95AEC4CA-3ABE-4037-9AB9-3D7CF94C1242}" destId="{3209DF00-AD21-4919-8DBF-81D7BA24175A}" srcOrd="1" destOrd="0" presId="urn:microsoft.com/office/officeart/2005/8/layout/chevron2"/>
    <dgm:cxn modelId="{BCAA00B0-0EBD-4D79-8D1A-6E1C6C93516A}" type="presParOf" srcId="{7E0EEDCC-A98A-4327-82C6-7AB15CE7D1A4}" destId="{22F0072F-AB7C-4DCC-90B2-0AC4211C4AE2}" srcOrd="5" destOrd="0" presId="urn:microsoft.com/office/officeart/2005/8/layout/chevron2"/>
    <dgm:cxn modelId="{147A21A9-DC35-4A18-A6EE-C201E8192308}" type="presParOf" srcId="{7E0EEDCC-A98A-4327-82C6-7AB15CE7D1A4}" destId="{F3668D48-375A-465E-88B2-59987E2C566A}" srcOrd="6" destOrd="0" presId="urn:microsoft.com/office/officeart/2005/8/layout/chevron2"/>
    <dgm:cxn modelId="{5ED85296-1DDB-40A0-9701-F60349A3F593}" type="presParOf" srcId="{F3668D48-375A-465E-88B2-59987E2C566A}" destId="{8F18CCB0-DA0B-46CF-8ECD-07BA7FA4DEEA}" srcOrd="0" destOrd="0" presId="urn:microsoft.com/office/officeart/2005/8/layout/chevron2"/>
    <dgm:cxn modelId="{1BBC2E96-CB8E-41DC-9825-946F16EA1C68}" type="presParOf" srcId="{F3668D48-375A-465E-88B2-59987E2C566A}" destId="{C21711A0-7CE1-4EA6-8CDA-CC42C2545676}" srcOrd="1" destOrd="0" presId="urn:microsoft.com/office/officeart/2005/8/layout/chevron2"/>
    <dgm:cxn modelId="{2CEECE10-0D64-44A1-8313-008BE4B028A0}" type="presParOf" srcId="{7E0EEDCC-A98A-4327-82C6-7AB15CE7D1A4}" destId="{C768D925-AB60-4C50-9077-B146C50DE33C}" srcOrd="7" destOrd="0" presId="urn:microsoft.com/office/officeart/2005/8/layout/chevron2"/>
    <dgm:cxn modelId="{B84772FA-4E24-4289-9279-BE233AA16E65}" type="presParOf" srcId="{7E0EEDCC-A98A-4327-82C6-7AB15CE7D1A4}" destId="{45E2EB3B-2CF6-4289-9F88-02858B7D4F9C}" srcOrd="8" destOrd="0" presId="urn:microsoft.com/office/officeart/2005/8/layout/chevron2"/>
    <dgm:cxn modelId="{7149190D-3556-472D-9183-16BB4DDB2B59}" type="presParOf" srcId="{45E2EB3B-2CF6-4289-9F88-02858B7D4F9C}" destId="{ADD41175-D45A-4B44-8B57-6B58D015407F}" srcOrd="0" destOrd="0" presId="urn:microsoft.com/office/officeart/2005/8/layout/chevron2"/>
    <dgm:cxn modelId="{F0CF8A9A-3AB6-4861-BDAE-8EBD984C65AC}" type="presParOf" srcId="{45E2EB3B-2CF6-4289-9F88-02858B7D4F9C}" destId="{82C63FBD-B981-4072-86FC-00B6E92E08B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E24A8A-F078-4329-A742-15AAC5B5E4EA}">
      <dsp:nvSpPr>
        <dsp:cNvPr id="0" name=""/>
        <dsp:cNvSpPr/>
      </dsp:nvSpPr>
      <dsp:spPr>
        <a:xfrm>
          <a:off x="5165" y="189825"/>
          <a:ext cx="2852625" cy="482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Целевой раздел</a:t>
          </a:r>
          <a:endParaRPr lang="ru-RU" sz="1900" b="1" kern="1200" dirty="0"/>
        </a:p>
      </dsp:txBody>
      <dsp:txXfrm>
        <a:off x="5165" y="189825"/>
        <a:ext cx="2852625" cy="482824"/>
      </dsp:txXfrm>
    </dsp:sp>
    <dsp:sp modelId="{F3ACEB6B-AA7A-484B-854E-137FA548D8C6}">
      <dsp:nvSpPr>
        <dsp:cNvPr id="0" name=""/>
        <dsp:cNvSpPr/>
      </dsp:nvSpPr>
      <dsp:spPr>
        <a:xfrm>
          <a:off x="290427" y="672650"/>
          <a:ext cx="285262" cy="362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118"/>
              </a:lnTo>
              <a:lnTo>
                <a:pt x="285262" y="36211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35A80F-9A02-4B52-BBB7-B06B5E647409}">
      <dsp:nvSpPr>
        <dsp:cNvPr id="0" name=""/>
        <dsp:cNvSpPr/>
      </dsp:nvSpPr>
      <dsp:spPr>
        <a:xfrm>
          <a:off x="575690" y="793356"/>
          <a:ext cx="2282100" cy="482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Пояснительная записка</a:t>
          </a:r>
          <a:endParaRPr lang="ru-RU" sz="1200" b="1" kern="1200" dirty="0"/>
        </a:p>
      </dsp:txBody>
      <dsp:txXfrm>
        <a:off x="575690" y="793356"/>
        <a:ext cx="2282100" cy="482824"/>
      </dsp:txXfrm>
    </dsp:sp>
    <dsp:sp modelId="{FF6F7DE9-808D-40B2-B3DE-CBB17F823C61}">
      <dsp:nvSpPr>
        <dsp:cNvPr id="0" name=""/>
        <dsp:cNvSpPr/>
      </dsp:nvSpPr>
      <dsp:spPr>
        <a:xfrm>
          <a:off x="290427" y="672650"/>
          <a:ext cx="285262" cy="965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5649"/>
              </a:lnTo>
              <a:lnTo>
                <a:pt x="285262" y="96564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5466AC-60CA-4457-A727-74FAF24123C3}">
      <dsp:nvSpPr>
        <dsp:cNvPr id="0" name=""/>
        <dsp:cNvSpPr/>
      </dsp:nvSpPr>
      <dsp:spPr>
        <a:xfrm>
          <a:off x="575690" y="1396887"/>
          <a:ext cx="2282100" cy="482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Планируемые результаты освоения обучающимися ООП ООО</a:t>
          </a:r>
          <a:endParaRPr lang="ru-RU" sz="1200" b="1" kern="1200" dirty="0"/>
        </a:p>
      </dsp:txBody>
      <dsp:txXfrm>
        <a:off x="575690" y="1396887"/>
        <a:ext cx="2282100" cy="482824"/>
      </dsp:txXfrm>
    </dsp:sp>
    <dsp:sp modelId="{3ECC339D-9364-423C-8EEF-17956838500B}">
      <dsp:nvSpPr>
        <dsp:cNvPr id="0" name=""/>
        <dsp:cNvSpPr/>
      </dsp:nvSpPr>
      <dsp:spPr>
        <a:xfrm>
          <a:off x="290427" y="672650"/>
          <a:ext cx="285262" cy="1569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9180"/>
              </a:lnTo>
              <a:lnTo>
                <a:pt x="285262" y="156918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AB32DA-CAD6-49A0-B1B0-31278512B4D6}">
      <dsp:nvSpPr>
        <dsp:cNvPr id="0" name=""/>
        <dsp:cNvSpPr/>
      </dsp:nvSpPr>
      <dsp:spPr>
        <a:xfrm>
          <a:off x="575690" y="2000418"/>
          <a:ext cx="2282100" cy="482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Система оценки достижения планируемых результатов освоения ООП ООО</a:t>
          </a:r>
          <a:endParaRPr lang="ru-RU" sz="1200" b="1" kern="1200" dirty="0"/>
        </a:p>
      </dsp:txBody>
      <dsp:txXfrm>
        <a:off x="575690" y="2000418"/>
        <a:ext cx="2282100" cy="482824"/>
      </dsp:txXfrm>
    </dsp:sp>
    <dsp:sp modelId="{5C446F25-9B92-4A2E-8F53-722648FB177A}">
      <dsp:nvSpPr>
        <dsp:cNvPr id="0" name=""/>
        <dsp:cNvSpPr/>
      </dsp:nvSpPr>
      <dsp:spPr>
        <a:xfrm>
          <a:off x="3099203" y="189825"/>
          <a:ext cx="2852625" cy="482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Содержательный раздел</a:t>
          </a:r>
          <a:endParaRPr lang="ru-RU" sz="1900" b="1" kern="1200" dirty="0"/>
        </a:p>
      </dsp:txBody>
      <dsp:txXfrm>
        <a:off x="3099203" y="189825"/>
        <a:ext cx="2852625" cy="482824"/>
      </dsp:txXfrm>
    </dsp:sp>
    <dsp:sp modelId="{40AA8A9C-013C-45D1-A79F-A5A40FC9462D}">
      <dsp:nvSpPr>
        <dsp:cNvPr id="0" name=""/>
        <dsp:cNvSpPr/>
      </dsp:nvSpPr>
      <dsp:spPr>
        <a:xfrm>
          <a:off x="3384465" y="672650"/>
          <a:ext cx="285262" cy="362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118"/>
              </a:lnTo>
              <a:lnTo>
                <a:pt x="285262" y="36211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FA48AD-1A6D-4477-913D-6E14623571C0}">
      <dsp:nvSpPr>
        <dsp:cNvPr id="0" name=""/>
        <dsp:cNvSpPr/>
      </dsp:nvSpPr>
      <dsp:spPr>
        <a:xfrm>
          <a:off x="3669728" y="793356"/>
          <a:ext cx="2282100" cy="482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Программа формирования УУД</a:t>
          </a:r>
          <a:endParaRPr lang="ru-RU" sz="1200" b="1" kern="1200" dirty="0"/>
        </a:p>
      </dsp:txBody>
      <dsp:txXfrm>
        <a:off x="3669728" y="793356"/>
        <a:ext cx="2282100" cy="482824"/>
      </dsp:txXfrm>
    </dsp:sp>
    <dsp:sp modelId="{7FE48430-CF8B-4A23-A387-EF982C3BB788}">
      <dsp:nvSpPr>
        <dsp:cNvPr id="0" name=""/>
        <dsp:cNvSpPr/>
      </dsp:nvSpPr>
      <dsp:spPr>
        <a:xfrm>
          <a:off x="3384465" y="672650"/>
          <a:ext cx="285262" cy="965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5649"/>
              </a:lnTo>
              <a:lnTo>
                <a:pt x="285262" y="96564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7CBE05-765C-428F-BC58-6AA6E9AABEA2}">
      <dsp:nvSpPr>
        <dsp:cNvPr id="0" name=""/>
        <dsp:cNvSpPr/>
      </dsp:nvSpPr>
      <dsp:spPr>
        <a:xfrm>
          <a:off x="3669728" y="1396887"/>
          <a:ext cx="2282100" cy="482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Программы отдельных учебных предметов, курсов, в том числе интегрированных</a:t>
          </a:r>
          <a:endParaRPr lang="ru-RU" sz="1200" b="1" kern="1200" dirty="0"/>
        </a:p>
      </dsp:txBody>
      <dsp:txXfrm>
        <a:off x="3669728" y="1396887"/>
        <a:ext cx="2282100" cy="482824"/>
      </dsp:txXfrm>
    </dsp:sp>
    <dsp:sp modelId="{B477CF81-D4C2-42C1-BD31-FBCCF542FE4F}">
      <dsp:nvSpPr>
        <dsp:cNvPr id="0" name=""/>
        <dsp:cNvSpPr/>
      </dsp:nvSpPr>
      <dsp:spPr>
        <a:xfrm>
          <a:off x="3384465" y="672650"/>
          <a:ext cx="285262" cy="1569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9180"/>
              </a:lnTo>
              <a:lnTo>
                <a:pt x="285262" y="156918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636B4B-C8C6-4738-8C0F-6A1A8FA79B2A}">
      <dsp:nvSpPr>
        <dsp:cNvPr id="0" name=""/>
        <dsp:cNvSpPr/>
      </dsp:nvSpPr>
      <dsp:spPr>
        <a:xfrm>
          <a:off x="3669728" y="2000418"/>
          <a:ext cx="2282100" cy="482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Программа воспитания и социализации обучающихся (…)</a:t>
          </a:r>
          <a:endParaRPr lang="ru-RU" sz="1200" b="1" kern="1200" dirty="0"/>
        </a:p>
      </dsp:txBody>
      <dsp:txXfrm>
        <a:off x="3669728" y="2000418"/>
        <a:ext cx="2282100" cy="482824"/>
      </dsp:txXfrm>
    </dsp:sp>
    <dsp:sp modelId="{9814E940-CEFA-478C-940F-CDF7923DC22C}">
      <dsp:nvSpPr>
        <dsp:cNvPr id="0" name=""/>
        <dsp:cNvSpPr/>
      </dsp:nvSpPr>
      <dsp:spPr>
        <a:xfrm>
          <a:off x="3384465" y="672650"/>
          <a:ext cx="285262" cy="2172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2711"/>
              </a:lnTo>
              <a:lnTo>
                <a:pt x="285262" y="217271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F6A401-ABDB-47A2-91A9-D4EE61B65FF0}">
      <dsp:nvSpPr>
        <dsp:cNvPr id="0" name=""/>
        <dsp:cNvSpPr/>
      </dsp:nvSpPr>
      <dsp:spPr>
        <a:xfrm>
          <a:off x="3669728" y="2603949"/>
          <a:ext cx="2282100" cy="482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Программа коррекционной работы</a:t>
          </a:r>
          <a:endParaRPr lang="ru-RU" sz="1200" b="1" kern="1200" dirty="0"/>
        </a:p>
      </dsp:txBody>
      <dsp:txXfrm>
        <a:off x="3669728" y="2603949"/>
        <a:ext cx="2282100" cy="482824"/>
      </dsp:txXfrm>
    </dsp:sp>
    <dsp:sp modelId="{B8FA0152-13AE-4D5C-949C-98AB0C48DD10}">
      <dsp:nvSpPr>
        <dsp:cNvPr id="0" name=""/>
        <dsp:cNvSpPr/>
      </dsp:nvSpPr>
      <dsp:spPr>
        <a:xfrm>
          <a:off x="6193241" y="189825"/>
          <a:ext cx="2852625" cy="482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Организационный раздел</a:t>
          </a:r>
          <a:endParaRPr lang="ru-RU" sz="1900" b="1" kern="1200" dirty="0"/>
        </a:p>
      </dsp:txBody>
      <dsp:txXfrm>
        <a:off x="6193241" y="189825"/>
        <a:ext cx="2852625" cy="482824"/>
      </dsp:txXfrm>
    </dsp:sp>
    <dsp:sp modelId="{C3C3002A-CD93-4490-9D92-6C49A67B2C10}">
      <dsp:nvSpPr>
        <dsp:cNvPr id="0" name=""/>
        <dsp:cNvSpPr/>
      </dsp:nvSpPr>
      <dsp:spPr>
        <a:xfrm>
          <a:off x="6478503" y="672650"/>
          <a:ext cx="285262" cy="412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132"/>
              </a:lnTo>
              <a:lnTo>
                <a:pt x="285262" y="41213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6A0CE-8F86-4D05-A36D-C208BC2C8BA2}">
      <dsp:nvSpPr>
        <dsp:cNvPr id="0" name=""/>
        <dsp:cNvSpPr/>
      </dsp:nvSpPr>
      <dsp:spPr>
        <a:xfrm>
          <a:off x="6763766" y="793356"/>
          <a:ext cx="2282100" cy="582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Учебный план ООО, календарный учебный график и план внеурочной деятельности</a:t>
          </a:r>
          <a:endParaRPr lang="ru-RU" sz="1200" b="1" kern="1200" dirty="0"/>
        </a:p>
      </dsp:txBody>
      <dsp:txXfrm>
        <a:off x="6763766" y="793356"/>
        <a:ext cx="2282100" cy="582851"/>
      </dsp:txXfrm>
    </dsp:sp>
    <dsp:sp modelId="{8D81033F-FD0B-49B9-BDE3-660EC9522688}">
      <dsp:nvSpPr>
        <dsp:cNvPr id="0" name=""/>
        <dsp:cNvSpPr/>
      </dsp:nvSpPr>
      <dsp:spPr>
        <a:xfrm>
          <a:off x="6478503" y="672650"/>
          <a:ext cx="285262" cy="1469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9974"/>
              </a:lnTo>
              <a:lnTo>
                <a:pt x="285262" y="146997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9C2B2A-2658-4368-A40A-24A6FF7830B8}">
      <dsp:nvSpPr>
        <dsp:cNvPr id="0" name=""/>
        <dsp:cNvSpPr/>
      </dsp:nvSpPr>
      <dsp:spPr>
        <a:xfrm>
          <a:off x="6763766" y="1496914"/>
          <a:ext cx="2282100" cy="12914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Система условий реализации ООП ООО в соответствии с требованиями Стандарта; оценочные и методические материалы, а также иные компоненты (…)</a:t>
          </a:r>
          <a:endParaRPr lang="ru-RU" sz="1200" b="1" kern="1200" dirty="0"/>
        </a:p>
      </dsp:txBody>
      <dsp:txXfrm>
        <a:off x="6763766" y="1496914"/>
        <a:ext cx="2282100" cy="129142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41968D-99A3-4ED7-A72C-F0DB13D4A804}">
      <dsp:nvSpPr>
        <dsp:cNvPr id="0" name=""/>
        <dsp:cNvSpPr/>
      </dsp:nvSpPr>
      <dsp:spPr>
        <a:xfrm rot="5400000">
          <a:off x="-126021" y="129313"/>
          <a:ext cx="840142" cy="5880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1. </a:t>
          </a:r>
          <a:endParaRPr lang="ru-RU" sz="1600" kern="1200" dirty="0"/>
        </a:p>
      </dsp:txBody>
      <dsp:txXfrm rot="5400000">
        <a:off x="-126021" y="129313"/>
        <a:ext cx="840142" cy="588099"/>
      </dsp:txXfrm>
    </dsp:sp>
    <dsp:sp modelId="{A5050927-F8AF-4F23-8AF6-E8FA3489FF5A}">
      <dsp:nvSpPr>
        <dsp:cNvPr id="0" name=""/>
        <dsp:cNvSpPr/>
      </dsp:nvSpPr>
      <dsp:spPr>
        <a:xfrm rot="5400000">
          <a:off x="4449335" y="-3857943"/>
          <a:ext cx="546092" cy="82685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НПА, регламентирующие разработку ООП ООО (изменения)</a:t>
          </a:r>
          <a:endParaRPr lang="ru-RU" sz="2000" b="1" kern="1200" dirty="0"/>
        </a:p>
      </dsp:txBody>
      <dsp:txXfrm rot="5400000">
        <a:off x="4449335" y="-3857943"/>
        <a:ext cx="546092" cy="8268563"/>
      </dsp:txXfrm>
    </dsp:sp>
    <dsp:sp modelId="{76D95959-A1AD-4F98-AA0A-9C9E20F7E184}">
      <dsp:nvSpPr>
        <dsp:cNvPr id="0" name=""/>
        <dsp:cNvSpPr/>
      </dsp:nvSpPr>
      <dsp:spPr>
        <a:xfrm rot="5400000">
          <a:off x="-126021" y="848601"/>
          <a:ext cx="840142" cy="5880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2.</a:t>
          </a:r>
          <a:endParaRPr lang="ru-RU" sz="1600" kern="1200" dirty="0"/>
        </a:p>
      </dsp:txBody>
      <dsp:txXfrm rot="5400000">
        <a:off x="-126021" y="848601"/>
        <a:ext cx="840142" cy="588099"/>
      </dsp:txXfrm>
    </dsp:sp>
    <dsp:sp modelId="{F83BE584-F06C-4091-8F15-C2B76932CD19}">
      <dsp:nvSpPr>
        <dsp:cNvPr id="0" name=""/>
        <dsp:cNvSpPr/>
      </dsp:nvSpPr>
      <dsp:spPr>
        <a:xfrm rot="5400000">
          <a:off x="4449335" y="-3138655"/>
          <a:ext cx="546092" cy="82685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Типичные нарушения при разработке ООП ООО</a:t>
          </a:r>
          <a:endParaRPr lang="ru-RU" sz="2000" b="1" kern="1200" dirty="0"/>
        </a:p>
      </dsp:txBody>
      <dsp:txXfrm rot="5400000">
        <a:off x="4449335" y="-3138655"/>
        <a:ext cx="546092" cy="8268563"/>
      </dsp:txXfrm>
    </dsp:sp>
    <dsp:sp modelId="{A214DF03-1E2A-4479-98A6-B3EE02758F6C}">
      <dsp:nvSpPr>
        <dsp:cNvPr id="0" name=""/>
        <dsp:cNvSpPr/>
      </dsp:nvSpPr>
      <dsp:spPr>
        <a:xfrm rot="5400000">
          <a:off x="-126021" y="1567889"/>
          <a:ext cx="840142" cy="5880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3.</a:t>
          </a:r>
          <a:endParaRPr lang="ru-RU" sz="1600" kern="1200" dirty="0"/>
        </a:p>
      </dsp:txBody>
      <dsp:txXfrm rot="5400000">
        <a:off x="-126021" y="1567889"/>
        <a:ext cx="840142" cy="588099"/>
      </dsp:txXfrm>
    </dsp:sp>
    <dsp:sp modelId="{3209DF00-AD21-4919-8DBF-81D7BA24175A}">
      <dsp:nvSpPr>
        <dsp:cNvPr id="0" name=""/>
        <dsp:cNvSpPr/>
      </dsp:nvSpPr>
      <dsp:spPr>
        <a:xfrm rot="5400000">
          <a:off x="4449335" y="-2419367"/>
          <a:ext cx="546092" cy="82685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Структура и содержание рабочих программ педагогов по предмету, курсу, модулю</a:t>
          </a:r>
          <a:endParaRPr lang="ru-RU" sz="2000" b="1" kern="1200" dirty="0"/>
        </a:p>
      </dsp:txBody>
      <dsp:txXfrm rot="5400000">
        <a:off x="4449335" y="-2419367"/>
        <a:ext cx="546092" cy="8268563"/>
      </dsp:txXfrm>
    </dsp:sp>
    <dsp:sp modelId="{8F18CCB0-DA0B-46CF-8ECD-07BA7FA4DEEA}">
      <dsp:nvSpPr>
        <dsp:cNvPr id="0" name=""/>
        <dsp:cNvSpPr/>
      </dsp:nvSpPr>
      <dsp:spPr>
        <a:xfrm rot="5400000">
          <a:off x="-126021" y="2287177"/>
          <a:ext cx="840142" cy="5880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4. </a:t>
          </a:r>
          <a:endParaRPr lang="ru-RU" sz="1600" kern="1200" dirty="0"/>
        </a:p>
      </dsp:txBody>
      <dsp:txXfrm rot="5400000">
        <a:off x="-126021" y="2287177"/>
        <a:ext cx="840142" cy="588099"/>
      </dsp:txXfrm>
    </dsp:sp>
    <dsp:sp modelId="{C21711A0-7CE1-4EA6-8CDA-CC42C2545676}">
      <dsp:nvSpPr>
        <dsp:cNvPr id="0" name=""/>
        <dsp:cNvSpPr/>
      </dsp:nvSpPr>
      <dsp:spPr>
        <a:xfrm rot="5400000">
          <a:off x="4449335" y="-1700079"/>
          <a:ext cx="546092" cy="82685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Методические рекомендации по разработке ООП ООО</a:t>
          </a:r>
          <a:endParaRPr lang="ru-RU" sz="2000" kern="1200" dirty="0">
            <a:solidFill>
              <a:schemeClr val="tx1"/>
            </a:solidFill>
          </a:endParaRPr>
        </a:p>
      </dsp:txBody>
      <dsp:txXfrm rot="5400000">
        <a:off x="4449335" y="-1700079"/>
        <a:ext cx="546092" cy="8268563"/>
      </dsp:txXfrm>
    </dsp:sp>
    <dsp:sp modelId="{ADD41175-D45A-4B44-8B57-6B58D015407F}">
      <dsp:nvSpPr>
        <dsp:cNvPr id="0" name=""/>
        <dsp:cNvSpPr/>
      </dsp:nvSpPr>
      <dsp:spPr>
        <a:xfrm rot="5400000">
          <a:off x="-126021" y="3006464"/>
          <a:ext cx="840142" cy="5880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5. </a:t>
          </a:r>
          <a:endParaRPr lang="ru-RU" sz="1600" kern="1200" dirty="0"/>
        </a:p>
      </dsp:txBody>
      <dsp:txXfrm rot="5400000">
        <a:off x="-126021" y="3006464"/>
        <a:ext cx="840142" cy="588099"/>
      </dsp:txXfrm>
    </dsp:sp>
    <dsp:sp modelId="{82C63FBD-B981-4072-86FC-00B6E92E08B2}">
      <dsp:nvSpPr>
        <dsp:cNvPr id="0" name=""/>
        <dsp:cNvSpPr/>
      </dsp:nvSpPr>
      <dsp:spPr>
        <a:xfrm rot="5400000">
          <a:off x="4449335" y="-980791"/>
          <a:ext cx="546092" cy="82685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Из опыта внедрения ФГОС в основном общем образовании</a:t>
          </a:r>
          <a:endParaRPr lang="ru-RU" sz="2000" b="1" kern="1200" dirty="0"/>
        </a:p>
      </dsp:txBody>
      <dsp:txXfrm rot="5400000">
        <a:off x="4449335" y="-980791"/>
        <a:ext cx="546092" cy="826856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38AF88-292B-4E9A-9F38-5E67A53134AB}">
      <dsp:nvSpPr>
        <dsp:cNvPr id="0" name=""/>
        <dsp:cNvSpPr/>
      </dsp:nvSpPr>
      <dsp:spPr>
        <a:xfrm>
          <a:off x="4428331" y="852987"/>
          <a:ext cx="3051590" cy="304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399"/>
              </a:lnTo>
              <a:lnTo>
                <a:pt x="3051590" y="152399"/>
              </a:lnTo>
              <a:lnTo>
                <a:pt x="3051590" y="30479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EF537D-E832-4195-B64F-BF0CF442F6C0}">
      <dsp:nvSpPr>
        <dsp:cNvPr id="0" name=""/>
        <dsp:cNvSpPr/>
      </dsp:nvSpPr>
      <dsp:spPr>
        <a:xfrm>
          <a:off x="3329614" y="1883499"/>
          <a:ext cx="412018" cy="667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7655"/>
              </a:lnTo>
              <a:lnTo>
                <a:pt x="412018" y="66765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8E1A6-5C25-470D-A58E-C23EE9920809}">
      <dsp:nvSpPr>
        <dsp:cNvPr id="0" name=""/>
        <dsp:cNvSpPr/>
      </dsp:nvSpPr>
      <dsp:spPr>
        <a:xfrm>
          <a:off x="4382611" y="852987"/>
          <a:ext cx="91440" cy="3047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79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FF299-1B39-4169-820F-06CC222B6EE8}">
      <dsp:nvSpPr>
        <dsp:cNvPr id="0" name=""/>
        <dsp:cNvSpPr/>
      </dsp:nvSpPr>
      <dsp:spPr>
        <a:xfrm>
          <a:off x="1376740" y="852987"/>
          <a:ext cx="3051590" cy="304799"/>
        </a:xfrm>
        <a:custGeom>
          <a:avLst/>
          <a:gdLst/>
          <a:ahLst/>
          <a:cxnLst/>
          <a:rect l="0" t="0" r="0" b="0"/>
          <a:pathLst>
            <a:path>
              <a:moveTo>
                <a:pt x="3051590" y="0"/>
              </a:moveTo>
              <a:lnTo>
                <a:pt x="3051590" y="152399"/>
              </a:lnTo>
              <a:lnTo>
                <a:pt x="0" y="152399"/>
              </a:lnTo>
              <a:lnTo>
                <a:pt x="0" y="30479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EE99CF-FBB6-41BA-B033-EA73826E694C}">
      <dsp:nvSpPr>
        <dsp:cNvPr id="0" name=""/>
        <dsp:cNvSpPr/>
      </dsp:nvSpPr>
      <dsp:spPr>
        <a:xfrm>
          <a:off x="3326409" y="127275"/>
          <a:ext cx="2203842" cy="725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</a:rPr>
            <a:t>ООП </a:t>
          </a:r>
          <a:r>
            <a:rPr lang="ru-RU" sz="3600" b="1" kern="1200" dirty="0" smtClean="0">
              <a:solidFill>
                <a:schemeClr val="tx1"/>
              </a:solidFill>
            </a:rPr>
            <a:t>ООО</a:t>
          </a:r>
          <a:endParaRPr lang="ru-RU" sz="3600" b="1" kern="1200" dirty="0">
            <a:solidFill>
              <a:schemeClr val="tx1"/>
            </a:solidFill>
          </a:endParaRPr>
        </a:p>
      </dsp:txBody>
      <dsp:txXfrm>
        <a:off x="3326409" y="127275"/>
        <a:ext cx="2203842" cy="725712"/>
      </dsp:txXfrm>
    </dsp:sp>
    <dsp:sp modelId="{4594B999-40C6-4E23-BD00-AD3A6629E904}">
      <dsp:nvSpPr>
        <dsp:cNvPr id="0" name=""/>
        <dsp:cNvSpPr/>
      </dsp:nvSpPr>
      <dsp:spPr>
        <a:xfrm>
          <a:off x="3344" y="1157786"/>
          <a:ext cx="2746791" cy="725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Целевой раздел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344" y="1157786"/>
        <a:ext cx="2746791" cy="725712"/>
      </dsp:txXfrm>
    </dsp:sp>
    <dsp:sp modelId="{79513AA8-D1FD-4D6B-B156-6086DE12C8F2}">
      <dsp:nvSpPr>
        <dsp:cNvPr id="0" name=""/>
        <dsp:cNvSpPr/>
      </dsp:nvSpPr>
      <dsp:spPr>
        <a:xfrm>
          <a:off x="3054935" y="1157786"/>
          <a:ext cx="2746791" cy="725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Содержательный раздел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054935" y="1157786"/>
        <a:ext cx="2746791" cy="725712"/>
      </dsp:txXfrm>
    </dsp:sp>
    <dsp:sp modelId="{2ADE27CD-07F2-4F96-B4A0-B10BBE5D4223}">
      <dsp:nvSpPr>
        <dsp:cNvPr id="0" name=""/>
        <dsp:cNvSpPr/>
      </dsp:nvSpPr>
      <dsp:spPr>
        <a:xfrm>
          <a:off x="3741633" y="2188298"/>
          <a:ext cx="4473028" cy="72571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Программы отдельных учебных предметов, курсов и курсов внеурочной деятельности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741633" y="2188298"/>
        <a:ext cx="4473028" cy="725712"/>
      </dsp:txXfrm>
    </dsp:sp>
    <dsp:sp modelId="{DB364641-7B35-4EB2-A285-ADCF33BAB0B9}">
      <dsp:nvSpPr>
        <dsp:cNvPr id="0" name=""/>
        <dsp:cNvSpPr/>
      </dsp:nvSpPr>
      <dsp:spPr>
        <a:xfrm>
          <a:off x="6106525" y="1157786"/>
          <a:ext cx="2746791" cy="725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Организационный раздел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6106525" y="1157786"/>
        <a:ext cx="2746791" cy="72571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185C64-E33E-424A-AF21-9F012780244E}">
      <dsp:nvSpPr>
        <dsp:cNvPr id="0" name=""/>
        <dsp:cNvSpPr/>
      </dsp:nvSpPr>
      <dsp:spPr>
        <a:xfrm rot="5400000">
          <a:off x="-78732" y="83366"/>
          <a:ext cx="524885" cy="3674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1.</a:t>
          </a:r>
          <a:endParaRPr lang="ru-RU" sz="1000" kern="1200" dirty="0"/>
        </a:p>
      </dsp:txBody>
      <dsp:txXfrm rot="5400000">
        <a:off x="-78732" y="83366"/>
        <a:ext cx="524885" cy="367419"/>
      </dsp:txXfrm>
    </dsp:sp>
    <dsp:sp modelId="{8381F975-F649-457B-8B59-ADE0AE3BB2D5}">
      <dsp:nvSpPr>
        <dsp:cNvPr id="0" name=""/>
        <dsp:cNvSpPr/>
      </dsp:nvSpPr>
      <dsp:spPr>
        <a:xfrm rot="5400000">
          <a:off x="4405610" y="-4033556"/>
          <a:ext cx="341175" cy="84175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/>
            <a:t>Пояснительная записка, в которой конкретизируются общие цели </a:t>
          </a:r>
          <a:r>
            <a:rPr lang="ru-RU" sz="1400" b="0" kern="1200" dirty="0" smtClean="0"/>
            <a:t>ООО </a:t>
          </a:r>
          <a:r>
            <a:rPr lang="ru-RU" sz="1400" b="0" kern="1200" dirty="0" smtClean="0"/>
            <a:t>с учетом специфики учебного предмета, курса</a:t>
          </a:r>
          <a:endParaRPr lang="ru-RU" sz="1400" b="0" kern="1200" dirty="0"/>
        </a:p>
      </dsp:txBody>
      <dsp:txXfrm rot="5400000">
        <a:off x="4405610" y="-4033556"/>
        <a:ext cx="341175" cy="8417556"/>
      </dsp:txXfrm>
    </dsp:sp>
    <dsp:sp modelId="{3CE44350-335A-4B8A-9E6B-90FA52C2542C}">
      <dsp:nvSpPr>
        <dsp:cNvPr id="0" name=""/>
        <dsp:cNvSpPr/>
      </dsp:nvSpPr>
      <dsp:spPr>
        <a:xfrm rot="5400000">
          <a:off x="-78732" y="531688"/>
          <a:ext cx="524885" cy="3674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2.</a:t>
          </a:r>
          <a:endParaRPr lang="ru-RU" sz="1000" kern="1200" dirty="0"/>
        </a:p>
      </dsp:txBody>
      <dsp:txXfrm rot="5400000">
        <a:off x="-78732" y="531688"/>
        <a:ext cx="524885" cy="367419"/>
      </dsp:txXfrm>
    </dsp:sp>
    <dsp:sp modelId="{14029ECF-9FDF-4B93-B768-EFAE9F69F43D}">
      <dsp:nvSpPr>
        <dsp:cNvPr id="0" name=""/>
        <dsp:cNvSpPr/>
      </dsp:nvSpPr>
      <dsp:spPr>
        <a:xfrm rot="5400000">
          <a:off x="4405610" y="-3585234"/>
          <a:ext cx="341175" cy="84175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Общая характеристика учебного предмета, курса</a:t>
          </a:r>
          <a:endParaRPr lang="ru-RU" sz="1400" kern="1200" dirty="0"/>
        </a:p>
      </dsp:txBody>
      <dsp:txXfrm rot="5400000">
        <a:off x="4405610" y="-3585234"/>
        <a:ext cx="341175" cy="8417556"/>
      </dsp:txXfrm>
    </dsp:sp>
    <dsp:sp modelId="{C3A4DA34-91FB-4176-A701-0F08DB6F6DA2}">
      <dsp:nvSpPr>
        <dsp:cNvPr id="0" name=""/>
        <dsp:cNvSpPr/>
      </dsp:nvSpPr>
      <dsp:spPr>
        <a:xfrm rot="5400000">
          <a:off x="-78732" y="980010"/>
          <a:ext cx="524885" cy="3674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3.</a:t>
          </a:r>
          <a:endParaRPr lang="ru-RU" sz="1000" kern="1200" dirty="0"/>
        </a:p>
      </dsp:txBody>
      <dsp:txXfrm rot="5400000">
        <a:off x="-78732" y="980010"/>
        <a:ext cx="524885" cy="367419"/>
      </dsp:txXfrm>
    </dsp:sp>
    <dsp:sp modelId="{728BC3E0-C8A9-40DE-B9E5-9CCC17FE279F}">
      <dsp:nvSpPr>
        <dsp:cNvPr id="0" name=""/>
        <dsp:cNvSpPr/>
      </dsp:nvSpPr>
      <dsp:spPr>
        <a:xfrm rot="5400000">
          <a:off x="4405610" y="-3136912"/>
          <a:ext cx="341175" cy="84175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Описание места учебного предмета, курса в учебном плане</a:t>
          </a:r>
          <a:endParaRPr lang="ru-RU" sz="1400" kern="1200" dirty="0"/>
        </a:p>
      </dsp:txBody>
      <dsp:txXfrm rot="5400000">
        <a:off x="4405610" y="-3136912"/>
        <a:ext cx="341175" cy="8417556"/>
      </dsp:txXfrm>
    </dsp:sp>
    <dsp:sp modelId="{7359E7C8-AD5B-4D03-A18D-6E5316785C87}">
      <dsp:nvSpPr>
        <dsp:cNvPr id="0" name=""/>
        <dsp:cNvSpPr/>
      </dsp:nvSpPr>
      <dsp:spPr>
        <a:xfrm rot="5400000">
          <a:off x="-78732" y="1428333"/>
          <a:ext cx="524885" cy="3674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4.</a:t>
          </a:r>
          <a:endParaRPr lang="ru-RU" sz="1000" kern="1200" dirty="0"/>
        </a:p>
      </dsp:txBody>
      <dsp:txXfrm rot="5400000">
        <a:off x="-78732" y="1428333"/>
        <a:ext cx="524885" cy="367419"/>
      </dsp:txXfrm>
    </dsp:sp>
    <dsp:sp modelId="{78E027AD-BFA7-4BA3-B3A3-E93F970D9970}">
      <dsp:nvSpPr>
        <dsp:cNvPr id="0" name=""/>
        <dsp:cNvSpPr/>
      </dsp:nvSpPr>
      <dsp:spPr>
        <a:xfrm rot="5400000">
          <a:off x="4405610" y="-2688590"/>
          <a:ext cx="341175" cy="84175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Личностные, </a:t>
          </a:r>
          <a:r>
            <a:rPr lang="ru-RU" sz="1400" kern="1200" dirty="0" err="1" smtClean="0"/>
            <a:t>метапредметные</a:t>
          </a:r>
          <a:r>
            <a:rPr lang="ru-RU" sz="1400" kern="1200" dirty="0" smtClean="0"/>
            <a:t> и предметные результаты освоения конкретного учебного предмета, курса</a:t>
          </a:r>
          <a:endParaRPr lang="ru-RU" sz="1400" kern="1200" dirty="0"/>
        </a:p>
      </dsp:txBody>
      <dsp:txXfrm rot="5400000">
        <a:off x="4405610" y="-2688590"/>
        <a:ext cx="341175" cy="8417556"/>
      </dsp:txXfrm>
    </dsp:sp>
    <dsp:sp modelId="{12E961BC-7868-4E93-ABB5-020252310942}">
      <dsp:nvSpPr>
        <dsp:cNvPr id="0" name=""/>
        <dsp:cNvSpPr/>
      </dsp:nvSpPr>
      <dsp:spPr>
        <a:xfrm rot="5400000">
          <a:off x="-78732" y="1876655"/>
          <a:ext cx="524885" cy="3674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5.</a:t>
          </a:r>
          <a:endParaRPr lang="ru-RU" sz="1000" kern="1200" dirty="0"/>
        </a:p>
      </dsp:txBody>
      <dsp:txXfrm rot="5400000">
        <a:off x="-78732" y="1876655"/>
        <a:ext cx="524885" cy="367419"/>
      </dsp:txXfrm>
    </dsp:sp>
    <dsp:sp modelId="{76D41B84-EC09-439E-B251-A9AC16D64E13}">
      <dsp:nvSpPr>
        <dsp:cNvPr id="0" name=""/>
        <dsp:cNvSpPr/>
      </dsp:nvSpPr>
      <dsp:spPr>
        <a:xfrm rot="5400000">
          <a:off x="4405610" y="-2240268"/>
          <a:ext cx="341175" cy="84175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Содержание учебного предмета, курса</a:t>
          </a:r>
          <a:endParaRPr lang="ru-RU" sz="1400" kern="1200" dirty="0"/>
        </a:p>
      </dsp:txBody>
      <dsp:txXfrm rot="5400000">
        <a:off x="4405610" y="-2240268"/>
        <a:ext cx="341175" cy="8417556"/>
      </dsp:txXfrm>
    </dsp:sp>
    <dsp:sp modelId="{769ADF5B-1C48-4389-91DE-15B46230B977}">
      <dsp:nvSpPr>
        <dsp:cNvPr id="0" name=""/>
        <dsp:cNvSpPr/>
      </dsp:nvSpPr>
      <dsp:spPr>
        <a:xfrm rot="5400000">
          <a:off x="-78732" y="2324977"/>
          <a:ext cx="524885" cy="3674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6.</a:t>
          </a:r>
          <a:endParaRPr lang="ru-RU" sz="1000" kern="1200" dirty="0"/>
        </a:p>
      </dsp:txBody>
      <dsp:txXfrm rot="5400000">
        <a:off x="-78732" y="2324977"/>
        <a:ext cx="524885" cy="367419"/>
      </dsp:txXfrm>
    </dsp:sp>
    <dsp:sp modelId="{A73DBE7F-3568-4942-8194-04541352EDBB}">
      <dsp:nvSpPr>
        <dsp:cNvPr id="0" name=""/>
        <dsp:cNvSpPr/>
      </dsp:nvSpPr>
      <dsp:spPr>
        <a:xfrm rot="5400000">
          <a:off x="4405610" y="-1791945"/>
          <a:ext cx="341175" cy="84175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Тематическое планирование </a:t>
          </a:r>
          <a:r>
            <a:rPr lang="ru-RU" sz="1400" b="0" kern="1200" dirty="0" smtClean="0">
              <a:solidFill>
                <a:schemeClr val="tx1"/>
              </a:solidFill>
            </a:rPr>
            <a:t>с определением основных видов учебной деятельности обучающихся</a:t>
          </a:r>
          <a:endParaRPr lang="ru-RU" sz="1400" b="0" kern="1200" dirty="0">
            <a:solidFill>
              <a:schemeClr val="tx1"/>
            </a:solidFill>
          </a:endParaRPr>
        </a:p>
      </dsp:txBody>
      <dsp:txXfrm rot="5400000">
        <a:off x="4405610" y="-1791945"/>
        <a:ext cx="341175" cy="8417556"/>
      </dsp:txXfrm>
    </dsp:sp>
    <dsp:sp modelId="{B256EDBA-4EE9-4C9E-8C88-FF4163DDD7B2}">
      <dsp:nvSpPr>
        <dsp:cNvPr id="0" name=""/>
        <dsp:cNvSpPr/>
      </dsp:nvSpPr>
      <dsp:spPr>
        <a:xfrm rot="5400000">
          <a:off x="-78732" y="2773299"/>
          <a:ext cx="524885" cy="3674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7.</a:t>
          </a:r>
          <a:endParaRPr lang="ru-RU" sz="1000" kern="1200" dirty="0"/>
        </a:p>
      </dsp:txBody>
      <dsp:txXfrm rot="5400000">
        <a:off x="-78732" y="2773299"/>
        <a:ext cx="524885" cy="367419"/>
      </dsp:txXfrm>
    </dsp:sp>
    <dsp:sp modelId="{93B07414-060E-4043-BC5C-305799C3123F}">
      <dsp:nvSpPr>
        <dsp:cNvPr id="0" name=""/>
        <dsp:cNvSpPr/>
      </dsp:nvSpPr>
      <dsp:spPr>
        <a:xfrm rot="5400000">
          <a:off x="4405610" y="-1343623"/>
          <a:ext cx="341175" cy="84175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/>
            <a:t>Описание материально-технического обеспечения образовательной деятельности</a:t>
          </a:r>
          <a:endParaRPr lang="ru-RU" sz="1400" b="0" kern="1200" dirty="0"/>
        </a:p>
      </dsp:txBody>
      <dsp:txXfrm rot="5400000">
        <a:off x="4405610" y="-1343623"/>
        <a:ext cx="341175" cy="8417556"/>
      </dsp:txXfrm>
    </dsp:sp>
    <dsp:sp modelId="{63FE07B5-6A8C-4124-9562-DACACD778902}">
      <dsp:nvSpPr>
        <dsp:cNvPr id="0" name=""/>
        <dsp:cNvSpPr/>
      </dsp:nvSpPr>
      <dsp:spPr>
        <a:xfrm rot="5400000">
          <a:off x="-78732" y="3221621"/>
          <a:ext cx="524885" cy="3674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8.</a:t>
          </a:r>
          <a:endParaRPr lang="ru-RU" sz="1000" kern="1200" dirty="0"/>
        </a:p>
      </dsp:txBody>
      <dsp:txXfrm rot="5400000">
        <a:off x="-78732" y="3221621"/>
        <a:ext cx="524885" cy="367419"/>
      </dsp:txXfrm>
    </dsp:sp>
    <dsp:sp modelId="{C48B079E-1608-40CD-9EFB-A0795C1C5BF2}">
      <dsp:nvSpPr>
        <dsp:cNvPr id="0" name=""/>
        <dsp:cNvSpPr/>
      </dsp:nvSpPr>
      <dsp:spPr>
        <a:xfrm rot="5400000">
          <a:off x="4405610" y="-895301"/>
          <a:ext cx="341175" cy="84175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Планируемые результаты изучения учебного предмета, курса</a:t>
          </a:r>
          <a:endParaRPr lang="ru-RU" sz="1400" kern="1200" dirty="0"/>
        </a:p>
      </dsp:txBody>
      <dsp:txXfrm rot="5400000">
        <a:off x="4405610" y="-895301"/>
        <a:ext cx="341175" cy="841755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B5928F-8F75-4927-8F33-472ED5411B7D}">
      <dsp:nvSpPr>
        <dsp:cNvPr id="0" name=""/>
        <dsp:cNvSpPr/>
      </dsp:nvSpPr>
      <dsp:spPr>
        <a:xfrm>
          <a:off x="623320" y="103"/>
          <a:ext cx="2047745" cy="1228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tx1"/>
              </a:solidFill>
            </a:rPr>
            <a:t>Изучить (КПК)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 ФГОС </a:t>
          </a:r>
          <a:r>
            <a:rPr lang="ru-RU" sz="1600" b="1" kern="1200" dirty="0" smtClean="0">
              <a:solidFill>
                <a:schemeClr val="tx1"/>
              </a:solidFill>
            </a:rPr>
            <a:t>ООО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623320" y="103"/>
        <a:ext cx="2047745" cy="1228647"/>
      </dsp:txXfrm>
    </dsp:sp>
    <dsp:sp modelId="{7D8F0929-0B8C-4B9F-8EE0-1570F45D13BC}">
      <dsp:nvSpPr>
        <dsp:cNvPr id="0" name=""/>
        <dsp:cNvSpPr/>
      </dsp:nvSpPr>
      <dsp:spPr>
        <a:xfrm>
          <a:off x="2851267" y="360507"/>
          <a:ext cx="434121" cy="5078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>
        <a:off x="2851267" y="360507"/>
        <a:ext cx="434121" cy="507840"/>
      </dsp:txXfrm>
    </dsp:sp>
    <dsp:sp modelId="{F1887306-2B1B-47FB-ADF3-BC823E117711}">
      <dsp:nvSpPr>
        <dsp:cNvPr id="0" name=""/>
        <dsp:cNvSpPr/>
      </dsp:nvSpPr>
      <dsp:spPr>
        <a:xfrm>
          <a:off x="3490164" y="103"/>
          <a:ext cx="2047745" cy="1228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Прочитать ООП </a:t>
          </a:r>
          <a:r>
            <a:rPr lang="ru-RU" sz="1600" b="1" kern="1200" dirty="0" smtClean="0">
              <a:solidFill>
                <a:schemeClr val="tx1"/>
              </a:solidFill>
            </a:rPr>
            <a:t>ООО </a:t>
          </a:r>
          <a:r>
            <a:rPr lang="ru-RU" sz="1600" b="1" kern="1200" dirty="0" smtClean="0">
              <a:solidFill>
                <a:schemeClr val="tx1"/>
              </a:solidFill>
            </a:rPr>
            <a:t>своей ОО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490164" y="103"/>
        <a:ext cx="2047745" cy="1228647"/>
      </dsp:txXfrm>
    </dsp:sp>
    <dsp:sp modelId="{1FD925B5-09AA-4BFD-933A-F04AB82968F9}">
      <dsp:nvSpPr>
        <dsp:cNvPr id="0" name=""/>
        <dsp:cNvSpPr/>
      </dsp:nvSpPr>
      <dsp:spPr>
        <a:xfrm>
          <a:off x="5718110" y="360507"/>
          <a:ext cx="434121" cy="5078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>
        <a:off x="5718110" y="360507"/>
        <a:ext cx="434121" cy="507840"/>
      </dsp:txXfrm>
    </dsp:sp>
    <dsp:sp modelId="{07CF4F64-073E-439A-95A4-A5D6A2B88483}">
      <dsp:nvSpPr>
        <dsp:cNvPr id="0" name=""/>
        <dsp:cNvSpPr/>
      </dsp:nvSpPr>
      <dsp:spPr>
        <a:xfrm>
          <a:off x="6357007" y="103"/>
          <a:ext cx="2047745" cy="1228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Изучить требования к результатам освоения ООП </a:t>
          </a:r>
          <a:r>
            <a:rPr lang="ru-RU" sz="1600" b="1" kern="1200" dirty="0" smtClean="0">
              <a:solidFill>
                <a:schemeClr val="tx1"/>
              </a:solidFill>
            </a:rPr>
            <a:t>ООО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6357007" y="103"/>
        <a:ext cx="2047745" cy="1228647"/>
      </dsp:txXfrm>
    </dsp:sp>
    <dsp:sp modelId="{47851887-07FE-450F-AA8F-47C77075302B}">
      <dsp:nvSpPr>
        <dsp:cNvPr id="0" name=""/>
        <dsp:cNvSpPr/>
      </dsp:nvSpPr>
      <dsp:spPr>
        <a:xfrm rot="5400000">
          <a:off x="7163818" y="1372093"/>
          <a:ext cx="434121" cy="5078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 rot="5400000">
        <a:off x="7163818" y="1372093"/>
        <a:ext cx="434121" cy="507840"/>
      </dsp:txXfrm>
    </dsp:sp>
    <dsp:sp modelId="{EE3F5B93-E4F4-4EAF-9630-FBDF58B012BC}">
      <dsp:nvSpPr>
        <dsp:cNvPr id="0" name=""/>
        <dsp:cNvSpPr/>
      </dsp:nvSpPr>
      <dsp:spPr>
        <a:xfrm>
          <a:off x="6357007" y="2047849"/>
          <a:ext cx="2047745" cy="1228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Познакомиться со структурой программы отдельных учебных предметов, курсов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6357007" y="2047849"/>
        <a:ext cx="2047745" cy="1228647"/>
      </dsp:txXfrm>
    </dsp:sp>
    <dsp:sp modelId="{3FDF4E7A-6414-4C2D-B595-548F2098D1F9}">
      <dsp:nvSpPr>
        <dsp:cNvPr id="0" name=""/>
        <dsp:cNvSpPr/>
      </dsp:nvSpPr>
      <dsp:spPr>
        <a:xfrm rot="10800000">
          <a:off x="5742683" y="2408252"/>
          <a:ext cx="434121" cy="5078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 rot="10800000">
        <a:off x="5742683" y="2408252"/>
        <a:ext cx="434121" cy="507840"/>
      </dsp:txXfrm>
    </dsp:sp>
    <dsp:sp modelId="{1902BFA3-C701-4905-8FF8-8F9293FB522D}">
      <dsp:nvSpPr>
        <dsp:cNvPr id="0" name=""/>
        <dsp:cNvSpPr/>
      </dsp:nvSpPr>
      <dsp:spPr>
        <a:xfrm>
          <a:off x="3490164" y="2047849"/>
          <a:ext cx="2047745" cy="1228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Изучить примерные программы по своему предмету (курсу)</a:t>
          </a:r>
          <a:endParaRPr lang="ru-RU" sz="1600" kern="1200" dirty="0"/>
        </a:p>
      </dsp:txBody>
      <dsp:txXfrm>
        <a:off x="3490164" y="2047849"/>
        <a:ext cx="2047745" cy="1228647"/>
      </dsp:txXfrm>
    </dsp:sp>
    <dsp:sp modelId="{E1542C12-2593-4837-9701-14CDEA52C957}">
      <dsp:nvSpPr>
        <dsp:cNvPr id="0" name=""/>
        <dsp:cNvSpPr/>
      </dsp:nvSpPr>
      <dsp:spPr>
        <a:xfrm rot="10800000">
          <a:off x="2875840" y="2408252"/>
          <a:ext cx="434121" cy="5078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2875840" y="2408252"/>
        <a:ext cx="434121" cy="507840"/>
      </dsp:txXfrm>
    </dsp:sp>
    <dsp:sp modelId="{39E2B003-CE3B-4097-981E-F62B1904C93C}">
      <dsp:nvSpPr>
        <dsp:cNvPr id="0" name=""/>
        <dsp:cNvSpPr/>
      </dsp:nvSpPr>
      <dsp:spPr>
        <a:xfrm>
          <a:off x="452231" y="2047849"/>
          <a:ext cx="2218834" cy="1228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Адаптировать их  к требованиям ООП </a:t>
          </a:r>
          <a:r>
            <a:rPr lang="ru-RU" sz="1600" b="1" kern="1200" dirty="0" smtClean="0">
              <a:solidFill>
                <a:schemeClr val="tx1"/>
              </a:solidFill>
            </a:rPr>
            <a:t>ООО </a:t>
          </a:r>
          <a:r>
            <a:rPr lang="ru-RU" sz="1600" b="1" kern="1200" dirty="0" smtClean="0">
              <a:solidFill>
                <a:schemeClr val="tx1"/>
              </a:solidFill>
            </a:rPr>
            <a:t>своей ОО  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52231" y="2047849"/>
        <a:ext cx="2218834" cy="122864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41968D-99A3-4ED7-A72C-F0DB13D4A804}">
      <dsp:nvSpPr>
        <dsp:cNvPr id="0" name=""/>
        <dsp:cNvSpPr/>
      </dsp:nvSpPr>
      <dsp:spPr>
        <a:xfrm rot="5400000">
          <a:off x="-122342" y="124975"/>
          <a:ext cx="815619" cy="5709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1. </a:t>
          </a:r>
          <a:endParaRPr lang="ru-RU" sz="1600" kern="1200" dirty="0"/>
        </a:p>
      </dsp:txBody>
      <dsp:txXfrm rot="5400000">
        <a:off x="-122342" y="124975"/>
        <a:ext cx="815619" cy="570933"/>
      </dsp:txXfrm>
    </dsp:sp>
    <dsp:sp modelId="{A5050927-F8AF-4F23-8AF6-E8FA3489FF5A}">
      <dsp:nvSpPr>
        <dsp:cNvPr id="0" name=""/>
        <dsp:cNvSpPr/>
      </dsp:nvSpPr>
      <dsp:spPr>
        <a:xfrm rot="5400000">
          <a:off x="4448721" y="-3875155"/>
          <a:ext cx="530152" cy="82857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/>
            <a:t>НПА, регламентирующие разработку ООП ООО (изменения)</a:t>
          </a:r>
          <a:endParaRPr lang="ru-RU" sz="2000" b="0" kern="1200" dirty="0"/>
        </a:p>
      </dsp:txBody>
      <dsp:txXfrm rot="5400000">
        <a:off x="4448721" y="-3875155"/>
        <a:ext cx="530152" cy="8285729"/>
      </dsp:txXfrm>
    </dsp:sp>
    <dsp:sp modelId="{76D95959-A1AD-4F98-AA0A-9C9E20F7E184}">
      <dsp:nvSpPr>
        <dsp:cNvPr id="0" name=""/>
        <dsp:cNvSpPr/>
      </dsp:nvSpPr>
      <dsp:spPr>
        <a:xfrm rot="5400000">
          <a:off x="-122342" y="823267"/>
          <a:ext cx="815619" cy="5709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2.</a:t>
          </a:r>
          <a:endParaRPr lang="ru-RU" sz="1600" kern="1200" dirty="0"/>
        </a:p>
      </dsp:txBody>
      <dsp:txXfrm rot="5400000">
        <a:off x="-122342" y="823267"/>
        <a:ext cx="815619" cy="570933"/>
      </dsp:txXfrm>
    </dsp:sp>
    <dsp:sp modelId="{F83BE584-F06C-4091-8F15-C2B76932CD19}">
      <dsp:nvSpPr>
        <dsp:cNvPr id="0" name=""/>
        <dsp:cNvSpPr/>
      </dsp:nvSpPr>
      <dsp:spPr>
        <a:xfrm rot="5400000">
          <a:off x="4448721" y="-3176863"/>
          <a:ext cx="530152" cy="82857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/>
            <a:t>Типичные нарушения при разработке ООП ООО</a:t>
          </a:r>
          <a:endParaRPr lang="ru-RU" sz="2000" b="0" kern="1200" dirty="0"/>
        </a:p>
      </dsp:txBody>
      <dsp:txXfrm rot="5400000">
        <a:off x="4448721" y="-3176863"/>
        <a:ext cx="530152" cy="8285729"/>
      </dsp:txXfrm>
    </dsp:sp>
    <dsp:sp modelId="{A214DF03-1E2A-4479-98A6-B3EE02758F6C}">
      <dsp:nvSpPr>
        <dsp:cNvPr id="0" name=""/>
        <dsp:cNvSpPr/>
      </dsp:nvSpPr>
      <dsp:spPr>
        <a:xfrm rot="5400000">
          <a:off x="-122342" y="1521560"/>
          <a:ext cx="815619" cy="5709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3.</a:t>
          </a:r>
          <a:endParaRPr lang="ru-RU" sz="1600" kern="1200" dirty="0"/>
        </a:p>
      </dsp:txBody>
      <dsp:txXfrm rot="5400000">
        <a:off x="-122342" y="1521560"/>
        <a:ext cx="815619" cy="570933"/>
      </dsp:txXfrm>
    </dsp:sp>
    <dsp:sp modelId="{3209DF00-AD21-4919-8DBF-81D7BA24175A}">
      <dsp:nvSpPr>
        <dsp:cNvPr id="0" name=""/>
        <dsp:cNvSpPr/>
      </dsp:nvSpPr>
      <dsp:spPr>
        <a:xfrm rot="5400000">
          <a:off x="4448721" y="-2478570"/>
          <a:ext cx="530152" cy="82857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/>
            <a:t>Структура и содержание рабочих программ педагогов по предмету, курсу, модулю</a:t>
          </a:r>
          <a:endParaRPr lang="ru-RU" sz="2000" b="0" kern="1200" dirty="0"/>
        </a:p>
      </dsp:txBody>
      <dsp:txXfrm rot="5400000">
        <a:off x="4448721" y="-2478570"/>
        <a:ext cx="530152" cy="8285729"/>
      </dsp:txXfrm>
    </dsp:sp>
    <dsp:sp modelId="{8F18CCB0-DA0B-46CF-8ECD-07BA7FA4DEEA}">
      <dsp:nvSpPr>
        <dsp:cNvPr id="0" name=""/>
        <dsp:cNvSpPr/>
      </dsp:nvSpPr>
      <dsp:spPr>
        <a:xfrm rot="5400000">
          <a:off x="-122342" y="2219852"/>
          <a:ext cx="815619" cy="5709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4. </a:t>
          </a:r>
          <a:endParaRPr lang="ru-RU" sz="1600" kern="1200" dirty="0"/>
        </a:p>
      </dsp:txBody>
      <dsp:txXfrm rot="5400000">
        <a:off x="-122342" y="2219852"/>
        <a:ext cx="815619" cy="570933"/>
      </dsp:txXfrm>
    </dsp:sp>
    <dsp:sp modelId="{C21711A0-7CE1-4EA6-8CDA-CC42C2545676}">
      <dsp:nvSpPr>
        <dsp:cNvPr id="0" name=""/>
        <dsp:cNvSpPr/>
      </dsp:nvSpPr>
      <dsp:spPr>
        <a:xfrm rot="5400000">
          <a:off x="4448721" y="-1780278"/>
          <a:ext cx="530152" cy="82857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/>
            <a:t>Методические рекомендации по разработке ООП ООО</a:t>
          </a:r>
          <a:endParaRPr lang="ru-RU" sz="2000" b="0" kern="1200" dirty="0">
            <a:solidFill>
              <a:schemeClr val="tx1"/>
            </a:solidFill>
          </a:endParaRPr>
        </a:p>
      </dsp:txBody>
      <dsp:txXfrm rot="5400000">
        <a:off x="4448721" y="-1780278"/>
        <a:ext cx="530152" cy="8285729"/>
      </dsp:txXfrm>
    </dsp:sp>
    <dsp:sp modelId="{ADD41175-D45A-4B44-8B57-6B58D015407F}">
      <dsp:nvSpPr>
        <dsp:cNvPr id="0" name=""/>
        <dsp:cNvSpPr/>
      </dsp:nvSpPr>
      <dsp:spPr>
        <a:xfrm rot="5400000">
          <a:off x="-122342" y="3027969"/>
          <a:ext cx="815619" cy="5709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5. </a:t>
          </a:r>
          <a:endParaRPr lang="ru-RU" sz="1600" kern="1200" dirty="0"/>
        </a:p>
      </dsp:txBody>
      <dsp:txXfrm rot="5400000">
        <a:off x="-122342" y="3027969"/>
        <a:ext cx="815619" cy="570933"/>
      </dsp:txXfrm>
    </dsp:sp>
    <dsp:sp modelId="{82C63FBD-B981-4072-86FC-00B6E92E08B2}">
      <dsp:nvSpPr>
        <dsp:cNvPr id="0" name=""/>
        <dsp:cNvSpPr/>
      </dsp:nvSpPr>
      <dsp:spPr>
        <a:xfrm rot="5400000">
          <a:off x="4338898" y="-972162"/>
          <a:ext cx="749800" cy="82857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Из опыта внедрения ФГОС в основном общем образовании</a:t>
          </a:r>
          <a:endParaRPr lang="ru-RU" sz="2800" b="1" kern="1200" dirty="0"/>
        </a:p>
      </dsp:txBody>
      <dsp:txXfrm rot="5400000">
        <a:off x="4338898" y="-972162"/>
        <a:ext cx="749800" cy="8285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A8ADFD5B-A66C-449C-B6E8-FB716D07777D}" type="datetimeFigureOut">
              <a:rPr lang="ru-RU"/>
              <a:pPr/>
              <a:t>29.11.2016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CA5D3BF3-D352-46FC-8343-31F56E6730EA}" type="slidenum">
              <a:rPr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4485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4108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8296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8296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8296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8296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 dirty="0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 dirty="0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ru-RU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ru-RU"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A1408DD8-9883-4193-B750-A6BAC2B61DED}" type="datetime1">
              <a:rPr kumimoji="0" lang="ru-RU" smtClean="0">
                <a:solidFill>
                  <a:srgbClr val="FFFFFF"/>
                </a:solidFill>
              </a:rPr>
              <a:pPr algn="ctr"/>
              <a:t>29.11.2016</a:t>
            </a:fld>
            <a:endParaRPr kumimoji="0" lang="ru-RU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pPr algn="r"/>
            <a:r>
              <a:rPr kumimoji="0" lang="ru-RU" smtClean="0">
                <a:solidFill>
                  <a:schemeClr val="tx2"/>
                </a:solidFill>
              </a:rPr>
              <a:t>Управление МТБ и финансовыми ресурсами</a:t>
            </a:r>
            <a:endParaRPr kumimoji="0" lang="ru-RU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ru-RU">
                <a:solidFill>
                  <a:schemeClr val="tx2"/>
                </a:solidFill>
              </a:rPr>
              <a:pPr/>
              <a:t>‹#›</a:t>
            </a:fld>
            <a:endParaRPr kumimoji="0" lang="ru-RU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lang="ru-RU" cap="all" baseline="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7050E1-37B6-48A6-9F70-7CB0E60B54E6}" type="datetime1">
              <a:rPr lang="ru-RU" smtClean="0"/>
              <a:pPr/>
              <a:t>29.11.2016</a:t>
            </a:fld>
            <a:endParaRPr kumimoji="0" lang="ru-RU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Управление МТБ и финансовыми ресурсами</a:t>
            </a:r>
            <a:endParaRPr kumimoji="0" lang="ru-RU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lang="ru-RU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 dirty="0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 dirty="0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ru-RU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58D79E-D1D7-4F80-A0B8-93C492FDF702}" type="datetime1">
              <a:rPr lang="ru-RU" smtClean="0"/>
              <a:pPr/>
              <a:t>29.11.2016</a:t>
            </a:fld>
            <a:endParaRPr kumimoji="0" lang="ru-R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 eaLnBrk="1" latinLnBrk="0" hangingPunct="1">
              <a:defRPr kumimoji="0" lang="ru-RU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ru-RU" sz="24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Управление МТБ и финансовыми ресурсами</a:t>
            </a:r>
            <a:endParaRPr kumimoji="0"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9A75013B-00C3-481F-AEAB-18B9A3B60F44}" type="datetime1">
              <a:rPr lang="ru-RU" smtClean="0"/>
              <a:pPr/>
              <a:t>29.11.2016</a:t>
            </a:fld>
            <a:endParaRPr kumimoji="0"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Управление МТБ и финансовыми ресурсами</a:t>
            </a:r>
            <a:endParaRPr kumimoji="0"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 lang="ru-RU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40C75FF5-ABD2-4FF0-AB64-A537A02880BC}" type="datetime1">
              <a:rPr lang="ru-RU" smtClean="0"/>
              <a:pPr/>
              <a:t>29.11.2016</a:t>
            </a:fld>
            <a:endParaRPr kumimoji="0" lang="ru-R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Управление МТБ и финансовыми ресурсами</a:t>
            </a:r>
            <a:endParaRPr kumimoji="0"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3277C8-B4EF-431A-8D15-FEA7952DFCBC}" type="datetime1">
              <a:rPr lang="ru-RU" smtClean="0"/>
              <a:pPr/>
              <a:t>29.11.2016</a:t>
            </a:fld>
            <a:endParaRPr kumimoji="0"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Управление МТБ и финансовыми ресурсами</a:t>
            </a:r>
            <a:endParaRPr kumimoji="0"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8E6A56-1733-43A2-903B-FD3B6C63D436}" type="datetime1">
              <a:rPr lang="ru-RU" smtClean="0"/>
              <a:pPr/>
              <a:t>29.11.2016</a:t>
            </a:fld>
            <a:endParaRPr kumimoji="0"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Управление МТБ и финансовыми ресурсами</a:t>
            </a:r>
            <a:endParaRPr kumimoji="0"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chemeClr val="tx2"/>
                </a:solidFill>
              </a:rPr>
              <a:pPr/>
              <a:t>‹#›</a:t>
            </a:fld>
            <a:endParaRPr kumimoji="0"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lang="ru-RU" sz="4200" b="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5E838-5DEB-4AA5-99B3-C0EC89B4B0D0}" type="datetime1">
              <a:rPr lang="ru-RU" smtClean="0"/>
              <a:pPr/>
              <a:t>29.11.2016</a:t>
            </a:fld>
            <a:endParaRPr kumimoji="0"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Управление МТБ и финансовыми ресурсами</a:t>
            </a:r>
            <a:endParaRPr kumimoji="0"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ru-RU" sz="1800"/>
            </a:lvl1pPr>
            <a:lvl2pPr eaLnBrk="1" latinLnBrk="0" hangingPunct="1">
              <a:buNone/>
              <a:defRPr kumimoji="0" lang="ru-RU" sz="1200"/>
            </a:lvl2pPr>
            <a:lvl3pPr eaLnBrk="1" latinLnBrk="0" hangingPunct="1">
              <a:buNone/>
              <a:defRPr kumimoji="0" lang="ru-RU" sz="1000"/>
            </a:lvl3pPr>
            <a:lvl4pPr eaLnBrk="1" latinLnBrk="0" hangingPunct="1">
              <a:buNone/>
              <a:defRPr kumimoji="0" lang="ru-RU" sz="900"/>
            </a:lvl4pPr>
            <a:lvl5pPr eaLnBrk="1" latinLnBrk="0" hangingPunct="1">
              <a:buNone/>
              <a:defRPr kumimoji="0" lang="ru-RU"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ru-RU"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ru-RU" sz="1700"/>
            </a:lvl1pPr>
            <a:lvl2pPr eaLnBrk="1" latinLnBrk="0" hangingPunct="1">
              <a:buFontTx/>
              <a:buNone/>
              <a:defRPr kumimoji="0" lang="ru-RU" sz="1200"/>
            </a:lvl2pPr>
            <a:lvl3pPr eaLnBrk="1" latinLnBrk="0" hangingPunct="1">
              <a:buFontTx/>
              <a:buNone/>
              <a:defRPr kumimoji="0" lang="ru-RU" sz="1000"/>
            </a:lvl3pPr>
            <a:lvl4pPr eaLnBrk="1" latinLnBrk="0" hangingPunct="1">
              <a:buFontTx/>
              <a:buNone/>
              <a:defRPr kumimoji="0" lang="ru-RU" sz="900"/>
            </a:lvl4pPr>
            <a:lvl5pPr eaLnBrk="1" latinLnBrk="0" hangingPunct="1">
              <a:buFontTx/>
              <a:buNone/>
              <a:defRPr kumimoji="0" lang="ru-RU"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 dirty="0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 dirty="0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ru-RU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16C02801-D5B2-49EB-97F6-7D80E320B7C3}" type="datetime1">
              <a:rPr lang="ru-RU" smtClean="0"/>
              <a:pPr/>
              <a:t>29.11.2016</a:t>
            </a:fld>
            <a:endParaRPr kumimoji="0" lang="ru-R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 eaLnBrk="1" latinLnBrk="0" hangingPunct="1">
              <a:defRPr kumimoji="0" lang="ru-RU" sz="2800"/>
            </a:lvl1pPr>
            <a:extLst/>
          </a:lstStyle>
          <a:p>
            <a:pPr algn="ctr"/>
            <a:fld id="{8F82E0A0-C266-4798-8C8F-B9F91E9DA37E}" type="slidenum">
              <a:rPr kumimoji="0" lang="ru-RU" sz="28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r>
              <a:rPr kumimoji="0" lang="ru-RU" smtClean="0"/>
              <a:t>Управление МТБ и финансовыми ресурсами</a:t>
            </a:r>
            <a:endParaRPr kumimoji="0"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lang="ru-RU" sz="1400">
                <a:solidFill>
                  <a:schemeClr val="tx2"/>
                </a:solidFill>
              </a:defRPr>
            </a:lvl1pPr>
            <a:extLst/>
          </a:lstStyle>
          <a:p>
            <a:fld id="{5E70DA72-95EA-4A34-A1D6-5A1BC3DB8BF3}" type="datetime1">
              <a:rPr lang="ru-RU" smtClean="0"/>
              <a:pPr/>
              <a:t>29.11.2016</a:t>
            </a:fld>
            <a:endParaRPr kumimoji="0" lang="ru-RU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ru-RU" sz="1400">
                <a:solidFill>
                  <a:schemeClr val="tx2"/>
                </a:solidFill>
              </a:defRPr>
            </a:lvl1pPr>
            <a:extLst/>
          </a:lstStyle>
          <a:p>
            <a:pPr algn="r"/>
            <a:r>
              <a:rPr kumimoji="0" lang="ru-RU" sz="1400" smtClean="0">
                <a:solidFill>
                  <a:schemeClr val="tx2"/>
                </a:solidFill>
              </a:rPr>
              <a:t>Управление МТБ и финансовыми ресурсами</a:t>
            </a:r>
            <a:endParaRPr kumimoji="0" lang="ru-RU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 dirty="0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 dirty="0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lang="ru-RU"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lang="ru-RU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lang="ru-RU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lang="ru-RU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lang="ru-RU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6;&#1083;&#1086;&#1078;&#1077;&#1085;&#1080;&#1077;%20&#1086;%20&#1087;&#1088;&#1086;&#1075;&#1088;&#1072;&#1084;&#1084;&#1077;%20&#1086;&#1090;&#1076;&#1077;&#1083;&#1100;&#1085;&#1099;&#1093;%20&#1091;&#1095;&#1077;&#1073;&#1085;&#1099;&#1093;%20&#1087;&#1088;&#1077;&#1076;&#1084;&#1077;&#1090;&#1086;&#1074;,%20&#1082;&#1091;&#1088;&#1089;&#1086;&#1074;%20(&#1060;&#1043;&#1054;&#1057;)%20&#1089;%20&#1080;&#1079;&#1084;&#1077;&#1085;&#1077;&#1085;&#1080;&#1103;&#1084;&#1080;.doc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hyperlink" Target="metodicheskie_rekomendacii.pdf" TargetMode="Externa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half" idx="2"/>
          </p:nvPr>
        </p:nvSpPr>
        <p:spPr>
          <a:xfrm>
            <a:off x="5372216" y="4155926"/>
            <a:ext cx="3592271" cy="1014497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ru-RU" sz="1600" b="1" dirty="0" err="1" smtClean="0"/>
              <a:t>Шишлянникова</a:t>
            </a:r>
            <a:r>
              <a:rPr lang="ru-RU" sz="1600" b="1" dirty="0" smtClean="0"/>
              <a:t> Татьяна </a:t>
            </a:r>
            <a:r>
              <a:rPr lang="ru-RU" sz="1600" b="1" dirty="0" err="1" smtClean="0"/>
              <a:t>Орестовна</a:t>
            </a:r>
            <a:r>
              <a:rPr lang="ru-RU" sz="1600" b="1" dirty="0" smtClean="0"/>
              <a:t>,</a:t>
            </a:r>
          </a:p>
          <a:p>
            <a:pPr algn="ctr"/>
            <a:r>
              <a:rPr lang="ru-RU" sz="1600" b="1" dirty="0" smtClean="0"/>
              <a:t>заместитель директора по УВР, </a:t>
            </a:r>
          </a:p>
          <a:p>
            <a:pPr algn="ctr"/>
            <a:r>
              <a:rPr lang="ru-RU" sz="1600" b="1" dirty="0" smtClean="0"/>
              <a:t>МАОУ «Лицей № 9»</a:t>
            </a:r>
            <a:endParaRPr lang="ru-RU" sz="1800" b="1" dirty="0"/>
          </a:p>
          <a:p>
            <a:pPr algn="ctr"/>
            <a:endParaRPr lang="ru-RU" sz="1800" b="1" dirty="0"/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1600200" y="3453358"/>
            <a:ext cx="7543800" cy="558552"/>
          </a:xfrm>
          <a:prstGeom prst="rect">
            <a:avLst/>
          </a:prstGeom>
          <a:noFill/>
          <a:ln>
            <a:noFill/>
          </a:ln>
        </p:spPr>
        <p:txBody>
          <a:bodyPr vert="horz">
            <a:normAutofit fontScale="925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lang="ru-RU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lang="ru-RU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lang="ru-RU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lang="ru-RU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lang="ru-RU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lang="ru-RU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lang="ru-RU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spcBef>
                <a:spcPts val="0"/>
              </a:spcBef>
            </a:pP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Интерактивное министерство</a:t>
            </a:r>
          </a:p>
          <a:p>
            <a:pPr algn="ctr">
              <a:spcBef>
                <a:spcPts val="0"/>
              </a:spcBef>
            </a:pP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29.11.2016</a:t>
            </a:r>
            <a:endParaRPr lang="ru-RU" sz="1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737" b="2293"/>
          <a:stretch/>
        </p:blipFill>
        <p:spPr>
          <a:xfrm>
            <a:off x="1600200" y="-20538"/>
            <a:ext cx="759633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1999298"/>
            <a:ext cx="1544763" cy="14479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16129" y="968961"/>
            <a:ext cx="67119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Основная образовательная программа основного общего образования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>
          <a:xfrm>
            <a:off x="1886372" y="4155926"/>
            <a:ext cx="3198068" cy="1014497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Tx/>
              <a:buNone/>
              <a:defRPr kumimoji="0" lang="ru-RU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Tx/>
              <a:buNone/>
              <a:defRPr kumimoji="0"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Tx/>
              <a:buNone/>
              <a:defRPr kumimoji="0" lang="ru-RU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Tx/>
              <a:buNone/>
              <a:defRPr kumimoji="0" lang="ru-RU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Tx/>
              <a:buNone/>
              <a:defRPr kumimoji="0" lang="ru-RU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lang="ru-RU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lang="ru-RU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lang="ru-RU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lang="ru-RU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1600" b="1" dirty="0" smtClean="0"/>
              <a:t>Куневская Людмила Викторовна,</a:t>
            </a:r>
          </a:p>
          <a:p>
            <a:pPr algn="ctr"/>
            <a:r>
              <a:rPr lang="ru-RU" sz="1600" b="1" dirty="0" smtClean="0"/>
              <a:t>заместитель директора по УВР, </a:t>
            </a:r>
          </a:p>
          <a:p>
            <a:pPr algn="ctr"/>
            <a:r>
              <a:rPr lang="ru-RU" sz="1600" b="1" dirty="0" smtClean="0"/>
              <a:t>МАОУ «Лицей № 9»</a:t>
            </a:r>
            <a:endParaRPr lang="ru-RU" sz="1800" b="1" dirty="0" smtClean="0"/>
          </a:p>
          <a:p>
            <a:pPr algn="ctr"/>
            <a:endParaRPr lang="ru-RU" sz="1800" b="1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55576" y="191898"/>
            <a:ext cx="8388424" cy="86768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Приказ Министерства образования и науки РФ от </a:t>
            </a:r>
            <a:r>
              <a:rPr lang="ru-RU" sz="1800" b="1" dirty="0" smtClean="0"/>
              <a:t>31.12.2015 </a:t>
            </a:r>
            <a:r>
              <a:rPr lang="ru-RU" sz="1800" b="1" dirty="0" smtClean="0"/>
              <a:t>№ </a:t>
            </a:r>
            <a:r>
              <a:rPr lang="ru-RU" sz="1800" b="1" dirty="0" smtClean="0"/>
              <a:t>1577 </a:t>
            </a:r>
            <a:r>
              <a:rPr lang="ru-RU" sz="1800" b="1" dirty="0" smtClean="0"/>
              <a:t>«О внесении изменений в Приказ Минобразования РФ от 17.12.2010 № 1897 «Об утверждении федерального государственного стандарта основного общего образования</a:t>
            </a:r>
            <a:r>
              <a:rPr lang="ru-RU" sz="1800" b="1" dirty="0" smtClean="0"/>
              <a:t>»</a:t>
            </a:r>
            <a:endParaRPr lang="ru-RU" sz="1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123478"/>
            <a:ext cx="976764" cy="91556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491630"/>
            <a:ext cx="8712968" cy="32766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Внесены изменения в личностные, </a:t>
            </a:r>
            <a:r>
              <a:rPr lang="ru-RU" sz="2000" dirty="0" err="1" smtClean="0"/>
              <a:t>метапредметные</a:t>
            </a:r>
            <a:r>
              <a:rPr lang="ru-RU" sz="2000" dirty="0" smtClean="0"/>
              <a:t>, предметные результаты освоения ООП ООП (для глухих, слабослышащих, позднооглохших обучающихся; для обучающихся с нарушением опорно-двигательного аппарата; для обучающихся с расстройствами </a:t>
            </a:r>
            <a:r>
              <a:rPr lang="ru-RU" sz="2000" dirty="0" err="1" smtClean="0"/>
              <a:t>аутического</a:t>
            </a:r>
            <a:r>
              <a:rPr lang="ru-RU" sz="2000" dirty="0" smtClean="0"/>
              <a:t> спектра; для слепых и слабовидящих обучающихся, для ОВЗ</a:t>
            </a:r>
          </a:p>
          <a:p>
            <a:pPr algn="ctr"/>
            <a:r>
              <a:rPr lang="ru-RU" sz="2000" dirty="0" smtClean="0"/>
              <a:t>Внесены изменения в структуру программ учебных предметов, курсов; программ внеурочной деятельности</a:t>
            </a:r>
          </a:p>
          <a:p>
            <a:pPr algn="ctr"/>
            <a:r>
              <a:rPr lang="ru-RU" sz="2000" dirty="0" smtClean="0"/>
              <a:t>Изменена предметная область «Филология» на «Русский язык и литература», «Родной язык и родная литература» и «Иностранные языки»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0"/>
            <a:ext cx="8244408" cy="98757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ПРИМЕРНАЯ ОСНОВНАЯ </a:t>
            </a:r>
            <a:r>
              <a:rPr lang="ru-RU" sz="2400" b="1" dirty="0" smtClean="0"/>
              <a:t>ОБРАЗОВАТЕЛЬНАЯ </a:t>
            </a:r>
            <a:r>
              <a:rPr lang="ru-RU" sz="2400" b="1" dirty="0" smtClean="0"/>
              <a:t>ПРОГРАММА </a:t>
            </a:r>
            <a:br>
              <a:rPr lang="ru-RU" sz="2400" b="1" dirty="0" smtClean="0"/>
            </a:br>
            <a:r>
              <a:rPr lang="ru-RU" sz="2400" b="1" dirty="0" smtClean="0"/>
              <a:t>ОСНОВНОГО </a:t>
            </a:r>
            <a:r>
              <a:rPr lang="ru-RU" sz="2400" b="1" dirty="0" smtClean="0"/>
              <a:t>ОБЩЕГО </a:t>
            </a:r>
            <a:r>
              <a:rPr lang="ru-RU" sz="2400" b="1" dirty="0" smtClean="0"/>
              <a:t>ОБРАЗОВАНИЯ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0"/>
            <a:ext cx="1211055" cy="113517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3147814"/>
            <a:ext cx="8856984" cy="176443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Отсутствует </a:t>
            </a:r>
            <a:r>
              <a:rPr lang="ru-RU" sz="2800" dirty="0" smtClean="0"/>
              <a:t>предметная область «Духовно-нравственная культура народов России» (17 часов</a:t>
            </a:r>
            <a:r>
              <a:rPr lang="ru-RU" sz="2800" dirty="0" smtClean="0"/>
              <a:t>). НО! </a:t>
            </a:r>
            <a:r>
              <a:rPr lang="ru-RU" sz="2800" b="1" dirty="0" smtClean="0"/>
              <a:t>В ФГОС она есть</a:t>
            </a:r>
            <a:r>
              <a:rPr lang="ru-RU" sz="2800" dirty="0" smtClean="0"/>
              <a:t>, соответственно…</a:t>
            </a:r>
            <a:endParaRPr lang="ru-RU" sz="2800" dirty="0" smtClean="0"/>
          </a:p>
          <a:p>
            <a:pPr algn="ctr"/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563638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Одобрено </a:t>
            </a:r>
            <a:r>
              <a:rPr lang="ru-RU" sz="2400" i="1" dirty="0" smtClean="0"/>
              <a:t>Федеральным учебно-методическим объединением по общему образованию</a:t>
            </a:r>
            <a:br>
              <a:rPr lang="ru-RU" sz="2400" i="1" dirty="0" smtClean="0"/>
            </a:br>
            <a:r>
              <a:rPr lang="ru-RU" sz="2400" i="1" dirty="0" smtClean="0"/>
              <a:t>Протокол заседания от 8 апреля 2015 г. № 1/15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123478"/>
            <a:ext cx="8244408" cy="86768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Письмо Департамента государственной политики в сфере общего образования </a:t>
            </a:r>
            <a:r>
              <a:rPr lang="ru-RU" sz="2000" b="1" dirty="0" err="1" smtClean="0"/>
              <a:t>Минобрнауки</a:t>
            </a:r>
            <a:r>
              <a:rPr lang="ru-RU" sz="2000" b="1" dirty="0" smtClean="0"/>
              <a:t> РФ от 14.12.2015 № 08-2355 «О внесении изменений в примерные основные образовательные программы»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0"/>
            <a:ext cx="1211055" cy="113517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635646"/>
            <a:ext cx="8856984" cy="32766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Разделы 1.2.5.17 и 2.2.5.17 «Основы безопасности жизнедеятельности» примерной ООП ООО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43757"/>
            <a:ext cx="7540062" cy="208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half" idx="2"/>
          </p:nvPr>
        </p:nvSpPr>
        <p:spPr>
          <a:xfrm>
            <a:off x="1733972" y="4129002"/>
            <a:ext cx="7276256" cy="1014497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ru-RU" sz="1600" b="1" dirty="0" smtClean="0"/>
              <a:t>Куневская Людмила Викторовна,</a:t>
            </a:r>
          </a:p>
          <a:p>
            <a:pPr algn="ctr"/>
            <a:r>
              <a:rPr lang="ru-RU" sz="1600" b="1" dirty="0" smtClean="0"/>
              <a:t>заместитель директора по УВР, </a:t>
            </a:r>
          </a:p>
          <a:p>
            <a:pPr algn="ctr"/>
            <a:r>
              <a:rPr lang="ru-RU" sz="1600" b="1" dirty="0" smtClean="0"/>
              <a:t>МАОУ «Лицей № 9»</a:t>
            </a:r>
            <a:endParaRPr lang="ru-RU" sz="1800" b="1" dirty="0"/>
          </a:p>
          <a:p>
            <a:pPr algn="ctr"/>
            <a:endParaRPr lang="ru-RU" sz="1800" b="1" dirty="0"/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1600200" y="3507854"/>
            <a:ext cx="7543800" cy="558552"/>
          </a:xfrm>
          <a:prstGeom prst="rect">
            <a:avLst/>
          </a:prstGeom>
          <a:noFill/>
          <a:ln>
            <a:noFill/>
          </a:ln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lang="ru-RU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lang="ru-RU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lang="ru-RU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lang="ru-RU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lang="ru-RU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lang="ru-RU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lang="ru-RU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spcBef>
                <a:spcPts val="0"/>
              </a:spcBef>
            </a:pPr>
            <a:r>
              <a:rPr lang="ru-RU" sz="1600" b="1" dirty="0" smtClean="0"/>
              <a:t>П</a:t>
            </a:r>
            <a:r>
              <a:rPr lang="ru-RU" sz="1600" b="1" dirty="0" smtClean="0"/>
              <a:t>о </a:t>
            </a:r>
            <a:r>
              <a:rPr lang="ru-RU" sz="1600" b="1" dirty="0" smtClean="0"/>
              <a:t>результатам проверок </a:t>
            </a:r>
            <a:r>
              <a:rPr lang="ru-RU" sz="1600" b="1" dirty="0" err="1" smtClean="0"/>
              <a:t>Минобрнауки</a:t>
            </a:r>
            <a:r>
              <a:rPr lang="ru-RU" sz="1600" b="1" dirty="0" smtClean="0"/>
              <a:t> НСО в 2016 г</a:t>
            </a:r>
            <a:r>
              <a:rPr lang="ru-RU" sz="1600" b="1" dirty="0" smtClean="0"/>
              <a:t>. </a:t>
            </a:r>
          </a:p>
          <a:p>
            <a:pPr algn="ctr">
              <a:spcBef>
                <a:spcPts val="0"/>
              </a:spcBef>
            </a:pPr>
            <a:r>
              <a:rPr lang="ru-RU" sz="1600" b="1" dirty="0" smtClean="0"/>
              <a:t>(использованы материалы презентации МКУДПО </a:t>
            </a:r>
            <a:r>
              <a:rPr lang="ru-RU" sz="1600" b="1" dirty="0" smtClean="0"/>
              <a:t>«ГЦРО</a:t>
            </a:r>
            <a:r>
              <a:rPr lang="ru-RU" sz="1600" b="1" dirty="0" smtClean="0"/>
              <a:t>»)</a:t>
            </a:r>
            <a:endParaRPr lang="ru-RU" sz="1600" b="1" dirty="0" smtClean="0"/>
          </a:p>
          <a:p>
            <a:pPr algn="ctr">
              <a:spcBef>
                <a:spcPts val="0"/>
              </a:spcBef>
            </a:pPr>
            <a:endParaRPr lang="ru-RU" sz="1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737" b="2293"/>
          <a:stretch/>
        </p:blipFill>
        <p:spPr>
          <a:xfrm>
            <a:off x="1600200" y="-20538"/>
            <a:ext cx="759633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1999298"/>
            <a:ext cx="1544763" cy="14479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16129" y="968961"/>
            <a:ext cx="67119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Типичные нарушения при разработке основной образовательной программы основного общего образования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877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9632" y="195486"/>
            <a:ext cx="7503369" cy="86768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Несоответствие содержания ООП ООО </a:t>
            </a:r>
            <a:br>
              <a:rPr lang="ru-RU" sz="2400" b="1" dirty="0" smtClean="0"/>
            </a:br>
            <a:r>
              <a:rPr lang="ru-RU" sz="2400" b="1" dirty="0" smtClean="0"/>
              <a:t>требованиям ФГОС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6" y="0"/>
            <a:ext cx="1211055" cy="113517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347614"/>
            <a:ext cx="9036496" cy="379588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/>
              <a:t>1. Содержание </a:t>
            </a:r>
            <a:r>
              <a:rPr lang="ru-RU" sz="1400" dirty="0" smtClean="0"/>
              <a:t>планируемых результатов в целевом разделе ООП не совпадает с содержанием планируемых результатов в содержательном разделе ООП ( не соответствуют </a:t>
            </a:r>
            <a:r>
              <a:rPr lang="ru-RU" sz="1400" dirty="0" smtClean="0"/>
              <a:t>формулировки.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2. С</a:t>
            </a:r>
            <a:r>
              <a:rPr lang="ru-RU" sz="1400" dirty="0" smtClean="0"/>
              <a:t>одержание </a:t>
            </a:r>
            <a:r>
              <a:rPr lang="ru-RU" sz="1400" dirty="0" smtClean="0"/>
              <a:t>программы развития УУД не соответствует </a:t>
            </a:r>
            <a:r>
              <a:rPr lang="ru-RU" sz="1400" dirty="0" smtClean="0"/>
              <a:t>ФГОС. 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3. С</a:t>
            </a:r>
            <a:r>
              <a:rPr lang="ru-RU" sz="1400" dirty="0" smtClean="0"/>
              <a:t>одержание </a:t>
            </a:r>
            <a:r>
              <a:rPr lang="ru-RU" sz="1400" dirty="0" smtClean="0"/>
              <a:t>программы коррекционной работы не соответствует </a:t>
            </a:r>
            <a:r>
              <a:rPr lang="ru-RU" sz="1400" dirty="0" smtClean="0"/>
              <a:t>ФГОС. 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4. Н</a:t>
            </a:r>
            <a:r>
              <a:rPr lang="ru-RU" sz="1400" dirty="0" smtClean="0"/>
              <a:t>е </a:t>
            </a:r>
            <a:r>
              <a:rPr lang="ru-RU" sz="1400" dirty="0" smtClean="0"/>
              <a:t>согласованы формы и порядок </a:t>
            </a:r>
            <a:r>
              <a:rPr lang="ru-RU" sz="1400" dirty="0" smtClean="0"/>
              <a:t>текущего контроля, промежуточной аттестации </a:t>
            </a:r>
            <a:r>
              <a:rPr lang="ru-RU" sz="1400" dirty="0" smtClean="0"/>
              <a:t>в нормативных документах </a:t>
            </a:r>
            <a:r>
              <a:rPr lang="ru-RU" sz="1400" dirty="0" smtClean="0"/>
              <a:t>ОО.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5. Н</a:t>
            </a:r>
            <a:r>
              <a:rPr lang="ru-RU" sz="1400" dirty="0" smtClean="0"/>
              <a:t>е </a:t>
            </a:r>
            <a:r>
              <a:rPr lang="ru-RU" sz="1400" dirty="0" smtClean="0"/>
              <a:t>согласованы сроки промежуточной аттестации в календарном учебном графике, учебном плане и рабочих </a:t>
            </a:r>
            <a:r>
              <a:rPr lang="ru-RU" sz="1400" dirty="0" smtClean="0"/>
              <a:t>программах</a:t>
            </a:r>
            <a:r>
              <a:rPr lang="ru-RU" sz="1400" b="1" dirty="0" smtClean="0"/>
              <a:t>.</a:t>
            </a:r>
            <a:endParaRPr lang="ru-RU" sz="1400" b="1" dirty="0" smtClean="0"/>
          </a:p>
          <a:p>
            <a:pPr>
              <a:buNone/>
            </a:pPr>
            <a:r>
              <a:rPr lang="ru-RU" sz="1400" dirty="0" smtClean="0"/>
              <a:t> </a:t>
            </a:r>
            <a:r>
              <a:rPr lang="ru-RU" sz="1400" dirty="0" smtClean="0"/>
              <a:t>6. Не </a:t>
            </a:r>
            <a:r>
              <a:rPr lang="ru-RU" sz="1400" dirty="0" smtClean="0"/>
              <a:t>по всем предметам УП определены формы промежуточной аттестации (т в том числе в ИУП</a:t>
            </a:r>
            <a:r>
              <a:rPr lang="ru-RU" sz="1400" dirty="0" smtClean="0"/>
              <a:t>).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7. В</a:t>
            </a:r>
            <a:r>
              <a:rPr lang="ru-RU" sz="1400" dirty="0" smtClean="0"/>
              <a:t> </a:t>
            </a:r>
            <a:r>
              <a:rPr lang="ru-RU" sz="1400" dirty="0" smtClean="0"/>
              <a:t>ИУП включены не все предметы обязательной части </a:t>
            </a:r>
            <a:r>
              <a:rPr lang="ru-RU" sz="1400" dirty="0" smtClean="0"/>
              <a:t>УП</a:t>
            </a:r>
            <a:r>
              <a:rPr lang="ru-RU" sz="1400" b="1" dirty="0" smtClean="0"/>
              <a:t>.</a:t>
            </a:r>
            <a:endParaRPr lang="ru-RU" sz="1400" b="1" dirty="0" smtClean="0"/>
          </a:p>
          <a:p>
            <a:pPr>
              <a:buNone/>
            </a:pPr>
            <a:r>
              <a:rPr lang="ru-RU" sz="1400" dirty="0" smtClean="0"/>
              <a:t>8. Содержание </a:t>
            </a:r>
            <a:r>
              <a:rPr lang="ru-RU" sz="1400" dirty="0" smtClean="0"/>
              <a:t>записей в классных журналах не соответствует рабочей программе, </a:t>
            </a:r>
            <a:r>
              <a:rPr lang="ru-RU" sz="1400" dirty="0" smtClean="0"/>
              <a:t>ТП. 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9. О</a:t>
            </a:r>
            <a:r>
              <a:rPr lang="ru-RU" sz="1400" dirty="0" smtClean="0"/>
              <a:t>тсутствуют </a:t>
            </a:r>
            <a:r>
              <a:rPr lang="ru-RU" sz="1400" dirty="0" smtClean="0"/>
              <a:t>материалы по проведению оценки </a:t>
            </a:r>
            <a:r>
              <a:rPr lang="ru-RU" sz="1400" dirty="0" err="1" smtClean="0"/>
              <a:t>метапредметных</a:t>
            </a:r>
            <a:r>
              <a:rPr lang="ru-RU" sz="1400" dirty="0" smtClean="0"/>
              <a:t> результатов освоения ООП в рамках </a:t>
            </a:r>
            <a:r>
              <a:rPr lang="ru-RU" sz="1400" dirty="0" smtClean="0"/>
              <a:t>текущего контроля и промежуточной аттестации.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10. Отсутствуют </a:t>
            </a:r>
            <a:r>
              <a:rPr lang="ru-RU" sz="1400" dirty="0" smtClean="0"/>
              <a:t>материалы о ликвидации академической задолженности.</a:t>
            </a:r>
          </a:p>
          <a:p>
            <a:pPr algn="just"/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9631" y="267494"/>
            <a:ext cx="7503369" cy="64807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Целевой раздел ООП ООО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6" y="0"/>
            <a:ext cx="1211055" cy="113517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491630"/>
            <a:ext cx="8856984" cy="3276600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2400" b="1" u="sng" dirty="0" smtClean="0">
                <a:cs typeface="Times New Roman" pitchFamily="18" charset="0"/>
              </a:rPr>
              <a:t>В Пояснительной записке следует: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-  откорректировать (обновить) перечень нормативных правовых документов, на основе которых разработана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ООП;</a:t>
            </a:r>
            <a:endParaRPr lang="ru-RU" sz="2400" dirty="0" smtClean="0"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цель реализации ОПП конкретизировать в соответствии с требованиями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ФГОС;</a:t>
            </a:r>
            <a:endParaRPr lang="ru-RU" sz="2400" dirty="0" smtClean="0"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в задачах реализации ООП отразить специфику ОУ,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 smtClean="0">
                <a:cs typeface="Times New Roman" pitchFamily="18" charset="0"/>
              </a:rPr>
              <a:t>- внести </a:t>
            </a:r>
            <a:r>
              <a:rPr lang="ru-RU" sz="2400" dirty="0" smtClean="0">
                <a:cs typeface="Times New Roman" pitchFamily="18" charset="0"/>
              </a:rPr>
              <a:t>информацию о соотношении обязательной части </a:t>
            </a:r>
            <a:r>
              <a:rPr lang="ru-RU" sz="2400" dirty="0" smtClean="0">
                <a:cs typeface="Times New Roman" pitchFamily="18" charset="0"/>
              </a:rPr>
              <a:t>(70%)  </a:t>
            </a:r>
            <a:r>
              <a:rPr lang="ru-RU" sz="2400" dirty="0" smtClean="0">
                <a:cs typeface="Times New Roman" pitchFamily="18" charset="0"/>
              </a:rPr>
              <a:t>и части, формируемой участниками образовательных отношений </a:t>
            </a:r>
            <a:r>
              <a:rPr lang="ru-RU" sz="2400" dirty="0" smtClean="0">
                <a:cs typeface="Times New Roman" pitchFamily="18" charset="0"/>
              </a:rPr>
              <a:t>(30%).</a:t>
            </a:r>
            <a:endParaRPr lang="ru-RU" sz="2400" dirty="0" smtClean="0">
              <a:cs typeface="Times New Roman" pitchFamily="18" charset="0"/>
            </a:endParaRPr>
          </a:p>
          <a:p>
            <a:pPr algn="just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9631" y="267494"/>
            <a:ext cx="7503369" cy="64807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Целевой раздел ООП ООО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6" y="0"/>
            <a:ext cx="1211055" cy="113517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491630"/>
            <a:ext cx="8928992" cy="3276600"/>
          </a:xfrm>
        </p:spPr>
        <p:txBody>
          <a:bodyPr>
            <a:noAutofit/>
          </a:bodyPr>
          <a:lstStyle/>
          <a:p>
            <a:pPr lvl="0" algn="ctr"/>
            <a:r>
              <a:rPr lang="ru-RU" sz="2000" b="1" u="sng" dirty="0" smtClean="0">
                <a:cs typeface="Rod" pitchFamily="49" charset="-79"/>
              </a:rPr>
              <a:t>В части «Планируемые результаты освоения ООП» необходимо</a:t>
            </a:r>
            <a:r>
              <a:rPr lang="ru-RU" sz="2000" b="1" dirty="0" smtClean="0">
                <a:cs typeface="Rod" pitchFamily="49" charset="-79"/>
              </a:rPr>
              <a:t>:</a:t>
            </a:r>
          </a:p>
          <a:p>
            <a:pPr>
              <a:buNone/>
            </a:pPr>
            <a:r>
              <a:rPr lang="ru-RU" sz="2000" dirty="0" smtClean="0">
                <a:cs typeface="Rod" pitchFamily="49" charset="-79"/>
              </a:rPr>
              <a:t>- описать связь между требованиями ФГОС, образовательной деятельностью и системой оценки результатов освоения обучающимися ООП; </a:t>
            </a:r>
          </a:p>
          <a:p>
            <a:pPr>
              <a:buNone/>
            </a:pPr>
            <a:r>
              <a:rPr lang="ru-RU" sz="2000" dirty="0" smtClean="0">
                <a:cs typeface="Rod" pitchFamily="49" charset="-79"/>
              </a:rPr>
              <a:t> - представить </a:t>
            </a:r>
            <a:r>
              <a:rPr lang="ru-RU" sz="2000" dirty="0" smtClean="0">
                <a:cs typeface="Rod" pitchFamily="49" charset="-79"/>
              </a:rPr>
              <a:t>планируемые результаты освоения ООП как содержательную и </a:t>
            </a:r>
            <a:r>
              <a:rPr lang="ru-RU" sz="2000" dirty="0" err="1" smtClean="0">
                <a:cs typeface="Rod" pitchFamily="49" charset="-79"/>
              </a:rPr>
              <a:t>критериальную</a:t>
            </a:r>
            <a:r>
              <a:rPr lang="ru-RU" sz="2000" dirty="0" smtClean="0">
                <a:cs typeface="Rod" pitchFamily="49" charset="-79"/>
              </a:rPr>
              <a:t> основу для разработки рабочих программ учебных предметов, рабочих программ курсов внеурочной деятельности, курсов </a:t>
            </a:r>
            <a:r>
              <a:rPr lang="ru-RU" sz="2000" dirty="0" err="1" smtClean="0">
                <a:cs typeface="Rod" pitchFamily="49" charset="-79"/>
              </a:rPr>
              <a:t>метапредметной</a:t>
            </a:r>
            <a:r>
              <a:rPr lang="ru-RU" sz="2000" dirty="0" smtClean="0">
                <a:cs typeface="Rod" pitchFamily="49" charset="-79"/>
              </a:rPr>
              <a:t> </a:t>
            </a:r>
            <a:r>
              <a:rPr lang="ru-RU" sz="2000" dirty="0" smtClean="0">
                <a:cs typeface="Rod" pitchFamily="49" charset="-79"/>
              </a:rPr>
              <a:t>направленности;</a:t>
            </a:r>
          </a:p>
          <a:p>
            <a:pPr>
              <a:buNone/>
            </a:pPr>
            <a:r>
              <a:rPr lang="ru-RU" sz="2000" dirty="0" smtClean="0">
                <a:cs typeface="Rod" pitchFamily="49" charset="-79"/>
              </a:rPr>
              <a:t>- обратить </a:t>
            </a:r>
            <a:r>
              <a:rPr lang="ru-RU" sz="2000" dirty="0" smtClean="0">
                <a:cs typeface="Rod" pitchFamily="49" charset="-79"/>
              </a:rPr>
              <a:t>внимание на наличие планируемых результатов по предметной области «Основы духовно-нравственной культуры народов России».</a:t>
            </a:r>
          </a:p>
          <a:p>
            <a:pPr algn="just"/>
            <a:endParaRPr lang="ru-RU" sz="2000" dirty="0">
              <a:cs typeface="Rod" pitchFamily="49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9631" y="267494"/>
            <a:ext cx="7503369" cy="64807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Целевой раздел ООП ООО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6" y="0"/>
            <a:ext cx="1211055" cy="113517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347614"/>
            <a:ext cx="8928992" cy="3600400"/>
          </a:xfrm>
        </p:spPr>
        <p:txBody>
          <a:bodyPr>
            <a:noAutofit/>
          </a:bodyPr>
          <a:lstStyle/>
          <a:p>
            <a:pPr lvl="0"/>
            <a:r>
              <a:rPr lang="ru-RU" sz="2000" b="1" u="sng" dirty="0" smtClean="0">
                <a:cs typeface="Times New Roman" pitchFamily="18" charset="0"/>
              </a:rPr>
              <a:t>В части «Система оценки достижения планируемых результатов освоения ООП ООО» должны быть описаны</a:t>
            </a:r>
            <a:r>
              <a:rPr lang="ru-RU" sz="2000" b="1" dirty="0" smtClean="0">
                <a:cs typeface="Times New Roman" pitchFamily="18" charset="0"/>
              </a:rPr>
              <a:t>  </a:t>
            </a:r>
            <a:r>
              <a:rPr lang="ru-RU" sz="2000" u="sng" dirty="0" smtClean="0">
                <a:cs typeface="Times New Roman" pitchFamily="18" charset="0"/>
              </a:rPr>
              <a:t>критерии и процедуры, состав инструментария оценивания</a:t>
            </a:r>
            <a:r>
              <a:rPr lang="ru-RU" sz="2000" dirty="0" smtClean="0">
                <a:cs typeface="Times New Roman" pitchFamily="18" charset="0"/>
              </a:rPr>
              <a:t> (в том числе инструменты оценки динамики учебных достижений обучающихся: уровни, отметки);  </a:t>
            </a:r>
            <a:r>
              <a:rPr lang="ru-RU" sz="2000" u="sng" dirty="0" smtClean="0">
                <a:cs typeface="Times New Roman" pitchFamily="18" charset="0"/>
              </a:rPr>
              <a:t>условия и границы применения системы оценки</a:t>
            </a:r>
            <a:r>
              <a:rPr lang="ru-RU" sz="2000" dirty="0" smtClean="0">
                <a:cs typeface="Times New Roman" pitchFamily="18" charset="0"/>
              </a:rPr>
              <a:t>, конкретизировать </a:t>
            </a:r>
            <a:r>
              <a:rPr lang="ru-RU" sz="2000" u="sng" dirty="0" smtClean="0">
                <a:cs typeface="Times New Roman" pitchFamily="18" charset="0"/>
              </a:rPr>
              <a:t>механизмы</a:t>
            </a: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ru-RU" sz="2000" u="sng" dirty="0" smtClean="0">
                <a:cs typeface="Times New Roman" pitchFamily="18" charset="0"/>
              </a:rPr>
              <a:t>оценки динамики индивидуальных достижений обучающихся </a:t>
            </a:r>
            <a:r>
              <a:rPr lang="ru-RU" sz="2000" dirty="0" smtClean="0">
                <a:cs typeface="Times New Roman" pitchFamily="18" charset="0"/>
              </a:rPr>
              <a:t>в процессе освоения ООП. </a:t>
            </a:r>
          </a:p>
          <a:p>
            <a:pPr lvl="0"/>
            <a:r>
              <a:rPr lang="ru-RU" sz="2000" dirty="0" smtClean="0">
                <a:cs typeface="Times New Roman" pitchFamily="18" charset="0"/>
              </a:rPr>
              <a:t>Необходимо </a:t>
            </a:r>
            <a:r>
              <a:rPr lang="ru-RU" sz="2000" b="1" dirty="0" smtClean="0">
                <a:cs typeface="Times New Roman" pitchFamily="18" charset="0"/>
              </a:rPr>
              <a:t>согласовать</a:t>
            </a:r>
            <a:r>
              <a:rPr lang="ru-RU" sz="2000" dirty="0" smtClean="0">
                <a:cs typeface="Times New Roman" pitchFamily="18" charset="0"/>
              </a:rPr>
              <a:t> положения данного раздела ООП с процедурами текущего контроля успеваемости обучающихся и промежуточной аттестации, зафиксированными в </a:t>
            </a:r>
            <a:r>
              <a:rPr lang="ru-RU" sz="2000" b="1" i="1" dirty="0" smtClean="0">
                <a:cs typeface="Times New Roman" pitchFamily="18" charset="0"/>
              </a:rPr>
              <a:t>локальном  нормативном акте </a:t>
            </a:r>
            <a:r>
              <a:rPr lang="ru-RU" sz="2000" b="1" i="1" dirty="0" smtClean="0">
                <a:cs typeface="Times New Roman" pitchFamily="18" charset="0"/>
              </a:rPr>
              <a:t>ОО</a:t>
            </a:r>
            <a:r>
              <a:rPr lang="ru-RU" sz="2000" dirty="0" smtClean="0">
                <a:cs typeface="Times New Roman" pitchFamily="18" charset="0"/>
              </a:rPr>
              <a:t>, </a:t>
            </a:r>
            <a:r>
              <a:rPr lang="ru-RU" sz="2000" dirty="0" smtClean="0">
                <a:cs typeface="Times New Roman" pitchFamily="18" charset="0"/>
              </a:rPr>
              <a:t>регламентирующем данные вопросы.</a:t>
            </a:r>
          </a:p>
          <a:p>
            <a:pPr algn="just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9631" y="267494"/>
            <a:ext cx="7503369" cy="64807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Содержательный</a:t>
            </a:r>
            <a:r>
              <a:rPr lang="ru-RU" sz="3200" b="1" dirty="0" smtClean="0"/>
              <a:t> раздел ООП ООО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6" y="0"/>
            <a:ext cx="1211055" cy="113517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347614"/>
            <a:ext cx="8928992" cy="3600400"/>
          </a:xfrm>
        </p:spPr>
        <p:txBody>
          <a:bodyPr>
            <a:no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2000" b="1" u="sng" dirty="0" smtClean="0">
                <a:cs typeface="Times New Roman" pitchFamily="18" charset="0"/>
              </a:rPr>
              <a:t>В части «Программа развития универсальных учебных действий» должны быть описаны: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- условия, обеспечивающих развитие УУД, </a:t>
            </a:r>
            <a:endParaRPr lang="ru-RU" sz="2000" dirty="0" smtClean="0"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- типовые задачи применения УУД;</a:t>
            </a:r>
            <a:endParaRPr lang="ru-RU" sz="2000" dirty="0" smtClean="0"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- система оценки деятельности организации, осуществляющей образовательную деятельность, по формированию и развитию универсальных учебных действий у обучающихся;</a:t>
            </a:r>
            <a:endParaRPr lang="ru-RU" sz="2000" dirty="0" smtClean="0"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- методика и инструментарий мониторинга успешности освоения и применения обучающимися универсальных учебных действий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9631" y="267494"/>
            <a:ext cx="7503369" cy="64807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Содержательный</a:t>
            </a:r>
            <a:r>
              <a:rPr lang="ru-RU" sz="3200" b="1" dirty="0" smtClean="0"/>
              <a:t> раздел ООП ООО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6" y="0"/>
            <a:ext cx="1211055" cy="113517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347614"/>
            <a:ext cx="8928992" cy="3795886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2000" b="1" u="sng" dirty="0" smtClean="0">
                <a:cs typeface="Times New Roman" pitchFamily="18" charset="0"/>
              </a:rPr>
              <a:t>В части «Программа коррекционной работы» отследить наличие: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50" dirty="0" smtClean="0">
                <a:ea typeface="Calibri" pitchFamily="34" charset="0"/>
                <a:cs typeface="Times New Roman" pitchFamily="18" charset="0"/>
              </a:rPr>
              <a:t>- перечня и содержания индивидуально ориентированных коррекционных направлений работы, способствующих освоению обучающимися с особыми образовательными </a:t>
            </a:r>
            <a:r>
              <a:rPr lang="ru-RU" sz="1850" dirty="0" smtClean="0">
                <a:ea typeface="Calibri" pitchFamily="34" charset="0"/>
                <a:cs typeface="Times New Roman" pitchFamily="18" charset="0"/>
              </a:rPr>
              <a:t>потребностями; </a:t>
            </a:r>
            <a:endParaRPr lang="ru-RU" sz="1850" dirty="0" smtClean="0"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50" dirty="0" smtClean="0">
                <a:ea typeface="Calibri" pitchFamily="34" charset="0"/>
                <a:cs typeface="Times New Roman" pitchFamily="18" charset="0"/>
              </a:rPr>
              <a:t>- механизма взаимодействия, </a:t>
            </a:r>
            <a:r>
              <a:rPr lang="ru-RU" sz="1850" dirty="0" smtClean="0">
                <a:ea typeface="Calibri" pitchFamily="34" charset="0"/>
                <a:cs typeface="Times New Roman" pitchFamily="18" charset="0"/>
              </a:rPr>
              <a:t>предусматривающего </a:t>
            </a:r>
            <a:r>
              <a:rPr lang="ru-RU" sz="1850" dirty="0" smtClean="0">
                <a:ea typeface="Calibri" pitchFamily="34" charset="0"/>
                <a:cs typeface="Times New Roman" pitchFamily="18" charset="0"/>
              </a:rPr>
              <a:t>общую целевую и единую стратегическую направленность работы с учетом </a:t>
            </a:r>
            <a:r>
              <a:rPr lang="ru-RU" sz="1850" dirty="0" err="1" smtClean="0">
                <a:ea typeface="Calibri" pitchFamily="34" charset="0"/>
                <a:cs typeface="Times New Roman" pitchFamily="18" charset="0"/>
              </a:rPr>
              <a:t>вариативно-деятельностной</a:t>
            </a:r>
            <a:r>
              <a:rPr lang="ru-RU" sz="1850" dirty="0" smtClean="0">
                <a:ea typeface="Calibri" pitchFamily="34" charset="0"/>
                <a:cs typeface="Times New Roman" pitchFamily="18" charset="0"/>
              </a:rPr>
              <a:t> тактики учителей, специалистов в области коррекционной и специальной педагогики, специальной психологии, медицинских работников организации, осуществляющей образовательную деятельность, других организаций, осуществляющих образовательную деятельность и институтов общества, реализующийся в единстве урочной, внеурочной и внешкольной деятельности (в ред. Приказа </a:t>
            </a:r>
            <a:r>
              <a:rPr lang="ru-RU" sz="1850" dirty="0" err="1" smtClean="0">
                <a:ea typeface="Calibri" pitchFamily="34" charset="0"/>
                <a:cs typeface="Times New Roman" pitchFamily="18" charset="0"/>
              </a:rPr>
              <a:t>Минобрнауки</a:t>
            </a:r>
            <a:r>
              <a:rPr lang="ru-RU" sz="1850" dirty="0" smtClean="0">
                <a:ea typeface="Calibri" pitchFamily="34" charset="0"/>
                <a:cs typeface="Times New Roman" pitchFamily="18" charset="0"/>
              </a:rPr>
              <a:t> России от 29.12.2014 N 1644).</a:t>
            </a:r>
            <a:endParaRPr lang="ru-RU" sz="185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608" y="118110"/>
            <a:ext cx="7719392" cy="100584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В продолжение разговора от 26.10.16…</a:t>
            </a:r>
            <a:br>
              <a:rPr lang="ru-RU" sz="2800" b="1" dirty="0" smtClean="0"/>
            </a:br>
            <a:r>
              <a:rPr lang="ru-RU" sz="2800" b="1" dirty="0" smtClean="0"/>
              <a:t>ООП ООО должна содержать:</a:t>
            </a:r>
            <a:endParaRPr lang="ru-RU" sz="2800" b="1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13"/>
          </p:nvPr>
        </p:nvGraphicFramePr>
        <p:xfrm>
          <a:off x="0" y="1239366"/>
          <a:ext cx="9051032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0"/>
            <a:ext cx="1211055" cy="1135178"/>
          </a:xfrm>
          <a:prstGeom prst="rect">
            <a:avLst/>
          </a:prstGeom>
        </p:spPr>
      </p:pic>
      <p:sp>
        <p:nvSpPr>
          <p:cNvPr id="10" name="Заголовок 5"/>
          <p:cNvSpPr txBox="1">
            <a:spLocks/>
          </p:cNvSpPr>
          <p:nvPr/>
        </p:nvSpPr>
        <p:spPr>
          <a:xfrm>
            <a:off x="0" y="4515966"/>
            <a:ext cx="8856984" cy="360040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Отражение специфики образовательной организации!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9631" y="267494"/>
            <a:ext cx="7503369" cy="64807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Содержательный</a:t>
            </a:r>
            <a:r>
              <a:rPr lang="ru-RU" sz="3200" b="1" dirty="0" smtClean="0"/>
              <a:t> раздел ООП ООО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6" y="0"/>
            <a:ext cx="1211055" cy="113517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347614"/>
            <a:ext cx="8928992" cy="3795886"/>
          </a:xfrm>
        </p:spPr>
        <p:txBody>
          <a:bodyPr>
            <a:no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2000" b="1" u="sng" dirty="0" smtClean="0">
                <a:cs typeface="Times New Roman" pitchFamily="18" charset="0"/>
              </a:rPr>
              <a:t>В части «Программы отдельных учебных предметов, курсов» программы по учебным предметам следует: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 smtClean="0">
                <a:ea typeface="Calibri" pitchFamily="34" charset="0"/>
                <a:cs typeface="Times New Roman" pitchFamily="18" charset="0"/>
              </a:rPr>
              <a:t>- отражать полное название учебного предмета, курса и предметной области, к которой он относится;</a:t>
            </a:r>
            <a:endParaRPr lang="ru-RU" sz="1800" dirty="0" smtClean="0"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 smtClean="0">
                <a:ea typeface="Calibri" pitchFamily="34" charset="0"/>
                <a:cs typeface="Times New Roman" pitchFamily="18" charset="0"/>
              </a:rPr>
              <a:t>- правильно указывать названия документов, с учетом которых разрабатывалась РП,</a:t>
            </a:r>
            <a:endParaRPr lang="ru-RU" sz="1800" dirty="0" smtClean="0"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 smtClean="0">
                <a:ea typeface="Calibri" pitchFamily="34" charset="0"/>
                <a:cs typeface="Times New Roman" pitchFamily="18" charset="0"/>
              </a:rPr>
              <a:t>- соотнести планируемые результаты в РП с планируемыми результатами в Целевом разделе ООП (особенно в части </a:t>
            </a:r>
            <a:r>
              <a:rPr lang="ru-RU" sz="1800" dirty="0" err="1" smtClean="0">
                <a:ea typeface="Calibri" pitchFamily="34" charset="0"/>
                <a:cs typeface="Times New Roman" pitchFamily="18" charset="0"/>
              </a:rPr>
              <a:t>метапредметных</a:t>
            </a:r>
            <a:r>
              <a:rPr lang="ru-RU" sz="1800" dirty="0" smtClean="0">
                <a:ea typeface="Calibri" pitchFamily="34" charset="0"/>
                <a:cs typeface="Times New Roman" pitchFamily="18" charset="0"/>
              </a:rPr>
              <a:t> результатов), </a:t>
            </a:r>
            <a:endParaRPr lang="ru-RU" sz="1800" dirty="0" smtClean="0"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 smtClean="0">
                <a:ea typeface="Calibri" pitchFamily="34" charset="0"/>
                <a:cs typeface="Times New Roman" pitchFamily="18" charset="0"/>
              </a:rPr>
              <a:t>-детализировать по годам обучения информацию  в пунктах «Планируемые результаты», «Содержание учебного предмета, курса», </a:t>
            </a:r>
            <a:endParaRPr lang="ru-RU" sz="1800" dirty="0" smtClean="0"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 smtClean="0">
                <a:ea typeface="Calibri" pitchFamily="34" charset="0"/>
                <a:cs typeface="Times New Roman" pitchFamily="18" charset="0"/>
              </a:rPr>
              <a:t>-в  рабочую программу по учебному предмету «Физическая культура» внести изменения, утвержденные приказом </a:t>
            </a:r>
            <a:r>
              <a:rPr lang="ru-RU" sz="1800" dirty="0" err="1" smtClean="0">
                <a:ea typeface="Calibri" pitchFamily="34" charset="0"/>
                <a:cs typeface="Times New Roman" pitchFamily="18" charset="0"/>
              </a:rPr>
              <a:t>Минобрнауки</a:t>
            </a:r>
            <a:r>
              <a:rPr lang="ru-RU" sz="1800" dirty="0" smtClean="0">
                <a:ea typeface="Calibri" pitchFamily="34" charset="0"/>
                <a:cs typeface="Times New Roman" pitchFamily="18" charset="0"/>
              </a:rPr>
              <a:t> России от 29.12.2014 № 1644 (подготовка к выполнению нормативов Всероссийского ФСК «Готов к труду и обороне»).</a:t>
            </a:r>
            <a:endParaRPr lang="ru-RU" sz="180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9631" y="267494"/>
            <a:ext cx="7503369" cy="64807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Организационный</a:t>
            </a:r>
            <a:r>
              <a:rPr lang="ru-RU" sz="3200" b="1" dirty="0" smtClean="0"/>
              <a:t> раздел ООП ООО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6" y="0"/>
            <a:ext cx="1211055" cy="113517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347614"/>
            <a:ext cx="8928992" cy="3795886"/>
          </a:xfrm>
        </p:spPr>
        <p:txBody>
          <a:bodyPr>
            <a:no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000" b="1" u="sng" dirty="0" smtClean="0">
                <a:cs typeface="Times New Roman" pitchFamily="18" charset="0"/>
              </a:rPr>
              <a:t>В учебном плане 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и плане внеурочной деятельности должен быть отражен</a:t>
            </a:r>
            <a:r>
              <a:rPr lang="ru-RU" sz="2000" dirty="0" smtClean="0">
                <a:ea typeface="Times New Roman" pitchFamily="18" charset="0"/>
                <a:cs typeface="Times New Roman" pitchFamily="18" charset="0"/>
              </a:rPr>
              <a:t> общий объем нагрузки за пять лет.</a:t>
            </a:r>
            <a:endParaRPr lang="ru-RU" sz="2000" dirty="0" smtClean="0"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ea typeface="Times New Roman" pitchFamily="18" charset="0"/>
                <a:cs typeface="Times New Roman" pitchFamily="18" charset="0"/>
              </a:rPr>
              <a:t> - В </a:t>
            </a: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календарном учебном графике </a:t>
            </a:r>
            <a:r>
              <a:rPr lang="ru-RU" sz="2000" dirty="0" smtClean="0">
                <a:ea typeface="Times New Roman" pitchFamily="18" charset="0"/>
                <a:cs typeface="Times New Roman" pitchFamily="18" charset="0"/>
              </a:rPr>
              <a:t>необходимо  учитывать объемные показатели часов по учебным предметам учебного плана на год, </a:t>
            </a: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уточнить даты окончания    учебного года с точки зрения полноты реализации программ</a:t>
            </a:r>
            <a:r>
              <a:rPr lang="ru-RU" sz="2000" dirty="0" smtClean="0">
                <a:ea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sz="2000" dirty="0" smtClean="0">
                <a:ea typeface="Times New Roman" pitchFamily="18" charset="0"/>
                <a:cs typeface="Times New Roman" pitchFamily="18" charset="0"/>
              </a:rPr>
              <a:t>В части </a:t>
            </a: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«Система условий реализации ООП» </a:t>
            </a:r>
            <a:r>
              <a:rPr lang="ru-RU" sz="2000" dirty="0" smtClean="0">
                <a:ea typeface="Times New Roman" pitchFamily="18" charset="0"/>
                <a:cs typeface="Times New Roman" pitchFamily="18" charset="0"/>
              </a:rPr>
              <a:t>должен быть сетевой график по формированию необходимой системы условий и система контроля за состоянием системы условий</a:t>
            </a:r>
            <a:r>
              <a:rPr lang="ru-RU" sz="2000" dirty="0" smtClean="0"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i="1" dirty="0" smtClean="0">
                <a:solidFill>
                  <a:srgbClr val="0070C0"/>
                </a:solidFill>
              </a:rPr>
              <a:t>Необходимо скорректировать ООП в части понятийного аппарата с учетом требования статьи 2 Федерального Закона от 29.12.2012 273-ФЗ «Об образовании в Российской Федерации» и приказами </a:t>
            </a:r>
            <a:r>
              <a:rPr lang="ru-RU" sz="1800" i="1" dirty="0" err="1" smtClean="0">
                <a:solidFill>
                  <a:srgbClr val="0070C0"/>
                </a:solidFill>
              </a:rPr>
              <a:t>Минобрнауки</a:t>
            </a:r>
            <a:r>
              <a:rPr lang="ru-RU" sz="1800" i="1" dirty="0" smtClean="0">
                <a:solidFill>
                  <a:srgbClr val="0070C0"/>
                </a:solidFill>
              </a:rPr>
              <a:t> от 29.12.2014 № 1643(НОО), 1644 (ООО)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9631" y="267494"/>
            <a:ext cx="7503369" cy="64807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Организационный</a:t>
            </a:r>
            <a:r>
              <a:rPr lang="ru-RU" sz="3200" b="1" dirty="0" smtClean="0"/>
              <a:t> раздел ООП ООО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6" y="0"/>
            <a:ext cx="1211055" cy="113517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347614"/>
            <a:ext cx="8928992" cy="3795886"/>
          </a:xfrm>
        </p:spPr>
        <p:txBody>
          <a:bodyPr>
            <a:no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 учебном плане 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плане внеурочной деятельности должен быть отражен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общий объем нагрузки за пять лет.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В </a:t>
            </a: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календарном учебном графике 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необходимо  учитывать объемные показатели часов по учебным предметам учебного плана на год, </a:t>
            </a: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уточнить даты окончания    учебного года с точки зрения полноты реализации программ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части </a:t>
            </a: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«Система условий реализации ООП» 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должен быть сетевой график по формированию необходимой системы условий и система контроля за состоянием системы условий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i="1" dirty="0" smtClean="0">
                <a:solidFill>
                  <a:srgbClr val="0070C0"/>
                </a:solidFill>
              </a:rPr>
              <a:t>Необходимо скорректировать ООП в части понятийного аппарата с учетом требования статьи 2 Федерального Закона от 29.12.2012 273-ФЗ «Об образовании в Российской Федерации» и приказами </a:t>
            </a:r>
            <a:r>
              <a:rPr lang="ru-RU" sz="1800" i="1" dirty="0" err="1" smtClean="0">
                <a:solidFill>
                  <a:srgbClr val="0070C0"/>
                </a:solidFill>
              </a:rPr>
              <a:t>Минобрнауки</a:t>
            </a:r>
            <a:r>
              <a:rPr lang="ru-RU" sz="1800" i="1" dirty="0" smtClean="0">
                <a:solidFill>
                  <a:srgbClr val="0070C0"/>
                </a:solidFill>
              </a:rPr>
              <a:t> от 29.12.2014 № 1643(НОО), 1644 (ООО)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9631" y="339502"/>
            <a:ext cx="7503369" cy="6480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Организационный</a:t>
            </a:r>
            <a:r>
              <a:rPr lang="ru-RU" sz="2800" b="1" dirty="0" smtClean="0"/>
              <a:t> раздел ООП ООО </a:t>
            </a:r>
            <a:br>
              <a:rPr lang="ru-RU" sz="2800" b="1" dirty="0" smtClean="0"/>
            </a:br>
            <a:r>
              <a:rPr lang="ru-RU" sz="2800" b="1" dirty="0" smtClean="0"/>
              <a:t>(учебный план)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6" y="0"/>
            <a:ext cx="1211055" cy="113517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347614"/>
            <a:ext cx="9036496" cy="3795886"/>
          </a:xfrm>
        </p:spPr>
        <p:txBody>
          <a:bodyPr>
            <a:noAutofit/>
          </a:bodyPr>
          <a:lstStyle/>
          <a:p>
            <a:r>
              <a:rPr lang="ru-RU" sz="1400" dirty="0" smtClean="0"/>
              <a:t>В структуре заданы  </a:t>
            </a:r>
            <a:r>
              <a:rPr lang="ru-RU" sz="1400" b="1" u="sng" dirty="0" smtClean="0"/>
              <a:t>предметные области</a:t>
            </a:r>
            <a:r>
              <a:rPr lang="ru-RU" sz="1400" dirty="0" smtClean="0"/>
              <a:t>, которые </a:t>
            </a:r>
            <a:r>
              <a:rPr lang="ru-RU" sz="1400" dirty="0" smtClean="0"/>
              <a:t>включают </a:t>
            </a:r>
            <a:r>
              <a:rPr lang="ru-RU" sz="1400" dirty="0" smtClean="0"/>
              <a:t>определенные ФГОС </a:t>
            </a:r>
            <a:r>
              <a:rPr lang="ru-RU" sz="1400" b="1" u="sng" dirty="0" smtClean="0"/>
              <a:t>учебные предметы 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обязательной части;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части, формируемой участниками образовательных отношений</a:t>
            </a:r>
            <a:r>
              <a:rPr lang="ru-RU" sz="1400" dirty="0" smtClean="0"/>
              <a:t>.</a:t>
            </a:r>
            <a:endParaRPr lang="ru-RU" sz="500" dirty="0" smtClean="0"/>
          </a:p>
          <a:p>
            <a:r>
              <a:rPr lang="ru-RU" sz="1400" dirty="0" smtClean="0"/>
              <a:t>Название предметных областей и  учебных предметов должно соответствовать </a:t>
            </a:r>
            <a:r>
              <a:rPr lang="ru-RU" sz="1400" b="1" u="sng" dirty="0" smtClean="0"/>
              <a:t>ФГОС.</a:t>
            </a:r>
          </a:p>
          <a:p>
            <a:r>
              <a:rPr lang="ru-RU" sz="1400" dirty="0" smtClean="0"/>
              <a:t>В соответствии с </a:t>
            </a:r>
            <a:r>
              <a:rPr lang="ru-RU" sz="1400" dirty="0" smtClean="0"/>
              <a:t>приказом </a:t>
            </a:r>
            <a:r>
              <a:rPr lang="ru-RU" sz="1400" b="1" dirty="0" smtClean="0">
                <a:solidFill>
                  <a:srgbClr val="C00000"/>
                </a:solidFill>
              </a:rPr>
              <a:t>1577 </a:t>
            </a:r>
            <a:r>
              <a:rPr lang="ru-RU" sz="1400" dirty="0" smtClean="0"/>
              <a:t>самостоятельными предметными областями являются: </a:t>
            </a:r>
          </a:p>
          <a:p>
            <a:pPr>
              <a:buFontTx/>
              <a:buChar char="-"/>
            </a:pPr>
            <a:r>
              <a:rPr lang="ru-RU" sz="1400" b="1" dirty="0" smtClean="0"/>
              <a:t>«</a:t>
            </a:r>
            <a:r>
              <a:rPr lang="ru-RU" sz="1400" b="1" dirty="0" smtClean="0"/>
              <a:t>Русский язык и литература</a:t>
            </a:r>
            <a:r>
              <a:rPr lang="ru-RU" sz="1400" b="1" dirty="0" smtClean="0"/>
              <a:t>»;</a:t>
            </a:r>
            <a:endParaRPr lang="ru-RU" sz="1400" b="1" dirty="0" smtClean="0"/>
          </a:p>
          <a:p>
            <a:pPr>
              <a:buFontTx/>
              <a:buChar char="-"/>
            </a:pPr>
            <a:r>
              <a:rPr lang="ru-RU" sz="1400" b="1" dirty="0" smtClean="0"/>
              <a:t>«</a:t>
            </a:r>
            <a:r>
              <a:rPr lang="ru-RU" sz="1400" b="1" dirty="0" smtClean="0"/>
              <a:t>Родной язык и родная литература</a:t>
            </a:r>
            <a:r>
              <a:rPr lang="ru-RU" sz="1400" b="1" dirty="0" smtClean="0"/>
              <a:t>»;</a:t>
            </a:r>
            <a:endParaRPr lang="ru-RU" sz="1400" b="1" dirty="0" smtClean="0"/>
          </a:p>
          <a:p>
            <a:pPr>
              <a:buFontTx/>
              <a:buChar char="-"/>
            </a:pPr>
            <a:r>
              <a:rPr lang="ru-RU" sz="1400" b="1" dirty="0" smtClean="0"/>
              <a:t>«Иностранный язык».</a:t>
            </a:r>
          </a:p>
          <a:p>
            <a:r>
              <a:rPr lang="ru-RU" sz="1400" dirty="0" smtClean="0"/>
              <a:t>Отдельными предметами являются </a:t>
            </a:r>
            <a:r>
              <a:rPr lang="ru-RU" sz="1400" b="1" dirty="0" smtClean="0"/>
              <a:t>алгебра и геометрия (с 7 класса)</a:t>
            </a:r>
            <a:r>
              <a:rPr lang="ru-RU" sz="1400" dirty="0" smtClean="0"/>
              <a:t>, </a:t>
            </a:r>
            <a:r>
              <a:rPr lang="ru-RU" sz="1400" b="1" dirty="0" smtClean="0"/>
              <a:t>всеобщая история и история России</a:t>
            </a:r>
            <a:r>
              <a:rPr lang="ru-RU" sz="1400" dirty="0" smtClean="0"/>
              <a:t>.</a:t>
            </a:r>
            <a:endParaRPr lang="ru-RU" sz="500" dirty="0" smtClean="0"/>
          </a:p>
          <a:p>
            <a:r>
              <a:rPr lang="ru-RU" sz="1400" dirty="0" smtClean="0"/>
              <a:t>В  части предметов предусмотрено изучение </a:t>
            </a:r>
            <a:r>
              <a:rPr lang="ru-RU" sz="1400" b="1" dirty="0" smtClean="0"/>
              <a:t>этнокультурной составляющей </a:t>
            </a:r>
            <a:r>
              <a:rPr lang="ru-RU" sz="1400" dirty="0" smtClean="0"/>
              <a:t>, </a:t>
            </a:r>
            <a:r>
              <a:rPr lang="ru-RU" sz="1400" b="1" dirty="0" smtClean="0"/>
              <a:t>объем которой определяется  в рабочей программе по предмету (курсу</a:t>
            </a:r>
            <a:r>
              <a:rPr lang="ru-RU" sz="1400" b="1" dirty="0" smtClean="0"/>
              <a:t>).</a:t>
            </a:r>
            <a:endParaRPr lang="ru-RU" sz="500" dirty="0" smtClean="0"/>
          </a:p>
          <a:p>
            <a:r>
              <a:rPr lang="ru-RU" sz="1400" dirty="0" smtClean="0"/>
              <a:t>ФЗ 273 «Об образовании в РФ»  предусматривает углубленное изучение предметов </a:t>
            </a:r>
            <a:r>
              <a:rPr lang="ru-RU" sz="1400" u="sng" dirty="0" smtClean="0"/>
              <a:t>на всех </a:t>
            </a:r>
            <a:r>
              <a:rPr lang="ru-RU" sz="1400" dirty="0" smtClean="0"/>
              <a:t>уровнях образования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9631" y="267494"/>
            <a:ext cx="7503369" cy="86768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Организационный раздел ООП </a:t>
            </a:r>
            <a:r>
              <a:rPr lang="ru-RU" sz="2400" b="1" dirty="0" smtClean="0"/>
              <a:t>ООО</a:t>
            </a:r>
            <a:br>
              <a:rPr lang="ru-RU" sz="2400" b="1" dirty="0" smtClean="0"/>
            </a:br>
            <a:r>
              <a:rPr lang="ru-RU" sz="2400" b="1" dirty="0" smtClean="0"/>
              <a:t>(план внеурочной деятельности)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6" y="0"/>
            <a:ext cx="1211055" cy="113517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491630"/>
            <a:ext cx="8856984" cy="3651870"/>
          </a:xfr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buNone/>
            </a:pPr>
            <a:r>
              <a:rPr lang="ru-RU" sz="2000" b="1" u="sng" dirty="0" smtClean="0"/>
              <a:t>Должен </a:t>
            </a:r>
            <a:r>
              <a:rPr lang="ru-RU" sz="2000" b="1" u="sng" dirty="0" smtClean="0"/>
              <a:t>содержать 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None/>
            </a:pPr>
            <a:r>
              <a:rPr lang="ru-RU" altLang="ru-RU" sz="2000" dirty="0" smtClean="0"/>
              <a:t>1. Состав.</a:t>
            </a:r>
            <a:endParaRPr lang="ru-RU" altLang="ru-RU" sz="2000" dirty="0" smtClean="0"/>
          </a:p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None/>
            </a:pPr>
            <a:r>
              <a:rPr lang="ru-RU" altLang="ru-RU" sz="2000" dirty="0" smtClean="0"/>
              <a:t>2. Структуру. </a:t>
            </a:r>
            <a:endParaRPr lang="ru-RU" altLang="ru-RU" sz="2000" dirty="0" smtClean="0"/>
          </a:p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None/>
            </a:pPr>
            <a:r>
              <a:rPr lang="ru-RU" altLang="ru-RU" sz="2000" dirty="0" smtClean="0"/>
              <a:t>3. Направления </a:t>
            </a:r>
            <a:r>
              <a:rPr lang="ru-RU" altLang="ru-RU" sz="2000" dirty="0" smtClean="0"/>
              <a:t>(спортивно-оздоровительное, духовно-нравственное, социальное, общекультурное, </a:t>
            </a:r>
            <a:r>
              <a:rPr lang="ru-RU" altLang="ru-RU" sz="2000" dirty="0" err="1" smtClean="0"/>
              <a:t>общеинтелектуальное</a:t>
            </a:r>
            <a:r>
              <a:rPr lang="ru-RU" altLang="ru-RU" sz="2000" dirty="0" smtClean="0"/>
              <a:t>). </a:t>
            </a:r>
            <a:endParaRPr lang="ru-RU" altLang="ru-RU" sz="2000" dirty="0" smtClean="0"/>
          </a:p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None/>
            </a:pPr>
            <a:r>
              <a:rPr lang="ru-RU" altLang="ru-RU" sz="2000" dirty="0" smtClean="0"/>
              <a:t>4. Формы </a:t>
            </a:r>
            <a:r>
              <a:rPr lang="ru-RU" altLang="ru-RU" sz="2000" dirty="0" smtClean="0"/>
              <a:t>организации (экскурсии, кружки, секции, «круглые столы», конференции, диспуты, научные общества, олимпиады, соревнования, исследования, практики, кружки, студии и т.д</a:t>
            </a:r>
            <a:r>
              <a:rPr lang="ru-RU" altLang="ru-RU" sz="2000" dirty="0" smtClean="0"/>
              <a:t>.).</a:t>
            </a:r>
            <a:endParaRPr lang="ru-RU" altLang="ru-RU" sz="2000" dirty="0" smtClean="0"/>
          </a:p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None/>
            </a:pPr>
            <a:r>
              <a:rPr lang="ru-RU" altLang="ru-RU" sz="2000" dirty="0" smtClean="0"/>
              <a:t>5. Объем </a:t>
            </a:r>
            <a:r>
              <a:rPr lang="ru-RU" altLang="ru-RU" sz="2000" dirty="0" smtClean="0"/>
              <a:t>внеурочной деятельности </a:t>
            </a:r>
            <a:r>
              <a:rPr lang="ru-RU" altLang="ru-RU" sz="2000" dirty="0" smtClean="0">
                <a:solidFill>
                  <a:srgbClr val="C00000"/>
                </a:solidFill>
              </a:rPr>
              <a:t>до </a:t>
            </a:r>
            <a:r>
              <a:rPr lang="ru-RU" altLang="ru-RU" sz="2000" dirty="0" smtClean="0">
                <a:solidFill>
                  <a:srgbClr val="C00000"/>
                </a:solidFill>
              </a:rPr>
              <a:t>1750 ч. за 5лет</a:t>
            </a:r>
            <a:r>
              <a:rPr lang="ru-RU" altLang="ru-RU" sz="2000" dirty="0" smtClean="0"/>
              <a:t> </a:t>
            </a:r>
            <a:r>
              <a:rPr lang="ru-RU" altLang="ru-RU" sz="2000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9631" y="267494"/>
            <a:ext cx="7503369" cy="86768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Организационный раздел ООП </a:t>
            </a:r>
            <a:r>
              <a:rPr lang="ru-RU" sz="2400" b="1" dirty="0" smtClean="0"/>
              <a:t>ООО</a:t>
            </a:r>
            <a:br>
              <a:rPr lang="ru-RU" sz="2400" b="1" dirty="0" smtClean="0"/>
            </a:br>
            <a:r>
              <a:rPr lang="ru-RU" sz="2400" b="1" dirty="0" smtClean="0"/>
              <a:t>(план внеурочной деятельности)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6" y="0"/>
            <a:ext cx="1211055" cy="113517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491630"/>
            <a:ext cx="8856984" cy="3651870"/>
          </a:xfr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buNone/>
            </a:pPr>
            <a:r>
              <a:rPr lang="ru-RU" sz="2000" b="1" u="sng" dirty="0" smtClean="0"/>
              <a:t>Должен </a:t>
            </a:r>
            <a:r>
              <a:rPr lang="ru-RU" sz="2000" b="1" u="sng" dirty="0" smtClean="0"/>
              <a:t>содержать 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None/>
            </a:pPr>
            <a:r>
              <a:rPr lang="ru-RU" altLang="ru-RU" sz="2000" dirty="0" smtClean="0"/>
              <a:t>1. Состав.</a:t>
            </a:r>
            <a:endParaRPr lang="ru-RU" altLang="ru-RU" sz="2000" dirty="0" smtClean="0"/>
          </a:p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None/>
            </a:pPr>
            <a:r>
              <a:rPr lang="ru-RU" altLang="ru-RU" sz="2000" dirty="0" smtClean="0"/>
              <a:t>2. Структуру. </a:t>
            </a:r>
            <a:endParaRPr lang="ru-RU" altLang="ru-RU" sz="2000" dirty="0" smtClean="0"/>
          </a:p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None/>
            </a:pPr>
            <a:r>
              <a:rPr lang="ru-RU" altLang="ru-RU" sz="2000" dirty="0" smtClean="0"/>
              <a:t>3. Направления </a:t>
            </a:r>
            <a:r>
              <a:rPr lang="ru-RU" altLang="ru-RU" sz="2000" dirty="0" smtClean="0"/>
              <a:t>(спортивно-оздоровительное, духовно-нравственное, социальное, общекультурное, </a:t>
            </a:r>
            <a:r>
              <a:rPr lang="ru-RU" altLang="ru-RU" sz="2000" dirty="0" err="1" smtClean="0"/>
              <a:t>общеинтелектуальное</a:t>
            </a:r>
            <a:r>
              <a:rPr lang="ru-RU" altLang="ru-RU" sz="2000" dirty="0" smtClean="0"/>
              <a:t>). </a:t>
            </a:r>
            <a:endParaRPr lang="ru-RU" altLang="ru-RU" sz="2000" dirty="0" smtClean="0"/>
          </a:p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None/>
            </a:pPr>
            <a:r>
              <a:rPr lang="ru-RU" altLang="ru-RU" sz="2000" dirty="0" smtClean="0"/>
              <a:t>4. Формы </a:t>
            </a:r>
            <a:r>
              <a:rPr lang="ru-RU" altLang="ru-RU" sz="2000" dirty="0" smtClean="0"/>
              <a:t>организации (экскурсии, кружки, секции, «круглые столы», конференции, диспуты, научные общества, олимпиады, соревнования, исследования, практики, кружки, студии и т.д</a:t>
            </a:r>
            <a:r>
              <a:rPr lang="ru-RU" altLang="ru-RU" sz="2000" dirty="0" smtClean="0"/>
              <a:t>.).</a:t>
            </a:r>
            <a:endParaRPr lang="ru-RU" altLang="ru-RU" sz="2000" dirty="0" smtClean="0"/>
          </a:p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None/>
            </a:pPr>
            <a:r>
              <a:rPr lang="ru-RU" altLang="ru-RU" sz="2000" dirty="0" smtClean="0"/>
              <a:t>5. Объем </a:t>
            </a:r>
            <a:r>
              <a:rPr lang="ru-RU" altLang="ru-RU" sz="2000" dirty="0" smtClean="0"/>
              <a:t>внеурочной деятельности </a:t>
            </a:r>
            <a:r>
              <a:rPr lang="ru-RU" altLang="ru-RU" sz="2000" dirty="0" smtClean="0">
                <a:solidFill>
                  <a:srgbClr val="C00000"/>
                </a:solidFill>
              </a:rPr>
              <a:t>до </a:t>
            </a:r>
            <a:r>
              <a:rPr lang="ru-RU" altLang="ru-RU" sz="2000" dirty="0" smtClean="0">
                <a:solidFill>
                  <a:srgbClr val="C00000"/>
                </a:solidFill>
              </a:rPr>
              <a:t>1750 ч. за 5лет</a:t>
            </a:r>
            <a:r>
              <a:rPr lang="ru-RU" altLang="ru-RU" sz="2000" dirty="0" smtClean="0"/>
              <a:t> </a:t>
            </a:r>
            <a:r>
              <a:rPr lang="ru-RU" altLang="ru-RU" sz="2000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79745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ВАЖНО!</a:t>
            </a:r>
            <a:endParaRPr lang="ru-RU" sz="36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107504" y="1352550"/>
            <a:ext cx="8856984" cy="3595464"/>
          </a:xfrm>
        </p:spPr>
        <p:txBody>
          <a:bodyPr>
            <a:noAutofit/>
          </a:bodyPr>
          <a:lstStyle/>
          <a:p>
            <a:pPr marL="342900" lvl="0" indent="-342900">
              <a:buNone/>
            </a:pPr>
            <a:r>
              <a:rPr lang="ru-RU" sz="1600" dirty="0" smtClean="0"/>
              <a:t>1. В </a:t>
            </a:r>
            <a:r>
              <a:rPr lang="ru-RU" sz="1600" dirty="0" smtClean="0"/>
              <a:t>протоколах педагогических  советов  должно быть зафиксировано  описание вносимых в ООП изменений</a:t>
            </a:r>
            <a:r>
              <a:rPr lang="ru-RU" sz="1600" dirty="0" smtClean="0"/>
              <a:t>.</a:t>
            </a:r>
            <a:endParaRPr lang="ru-RU" sz="1600" dirty="0" smtClean="0"/>
          </a:p>
          <a:p>
            <a:pPr lvl="0">
              <a:buNone/>
            </a:pPr>
            <a:r>
              <a:rPr lang="ru-RU" sz="1600" dirty="0" smtClean="0"/>
              <a:t>2. В наличие должны быть  документы, подтверждающие учет потребностей обучающихся и их родителей (законных представителей).</a:t>
            </a:r>
          </a:p>
          <a:p>
            <a:pPr>
              <a:buNone/>
            </a:pPr>
            <a:r>
              <a:rPr lang="ru-RU" sz="1600" dirty="0" smtClean="0"/>
              <a:t>3</a:t>
            </a:r>
            <a:r>
              <a:rPr lang="ru-RU" sz="1600" dirty="0" smtClean="0"/>
              <a:t>. Аналитические документы ОУ, отражающие реализацию ООП должны содержать:</a:t>
            </a:r>
          </a:p>
          <a:p>
            <a:pPr>
              <a:buNone/>
            </a:pPr>
            <a:r>
              <a:rPr lang="ru-RU" sz="1600" dirty="0" smtClean="0"/>
              <a:t>-анализ динамики индивидуальных образовательных достижений обучающихся; </a:t>
            </a:r>
          </a:p>
          <a:p>
            <a:pPr>
              <a:buNone/>
            </a:pPr>
            <a:r>
              <a:rPr lang="ru-RU" sz="1600" dirty="0" smtClean="0"/>
              <a:t>- процедуры предоставления (в бумажном и (или) электронном виде) результатов  промежуточной аттестации, отражающих индивидуальные образовательных  достижения учащихся, их продвижения в достижении планируемых результатов освоения ООП;</a:t>
            </a:r>
          </a:p>
          <a:p>
            <a:pPr>
              <a:buNone/>
            </a:pPr>
            <a:r>
              <a:rPr lang="ru-RU" sz="1600" dirty="0" smtClean="0"/>
              <a:t>- при анализе освоения ООП необходимо соотносить динамику учебных достижений обучающихся (индивидуальный учет результатов – соотнесение уровня и отметки) и </a:t>
            </a:r>
            <a:r>
              <a:rPr lang="ru-RU" sz="1600" b="1" dirty="0" smtClean="0"/>
              <a:t>оценку эффективности деятельности педагогических работников, образовательной организации. </a:t>
            </a:r>
            <a:endParaRPr lang="ru-RU" sz="1600" dirty="0" smtClean="0"/>
          </a:p>
          <a:p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6" y="0"/>
            <a:ext cx="1211055" cy="113517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half" idx="2"/>
          </p:nvPr>
        </p:nvSpPr>
        <p:spPr>
          <a:xfrm>
            <a:off x="1733972" y="4129002"/>
            <a:ext cx="7276256" cy="1014497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ru-RU" sz="1600" b="1" dirty="0" smtClean="0"/>
              <a:t>Куневская Людмила Викторовна,</a:t>
            </a:r>
          </a:p>
          <a:p>
            <a:pPr algn="ctr"/>
            <a:r>
              <a:rPr lang="ru-RU" sz="1600" b="1" dirty="0" smtClean="0"/>
              <a:t>заместитель директора по УВР, </a:t>
            </a:r>
          </a:p>
          <a:p>
            <a:pPr algn="ctr"/>
            <a:r>
              <a:rPr lang="ru-RU" sz="1600" b="1" dirty="0" smtClean="0"/>
              <a:t>МАОУ «Лицей № 9»</a:t>
            </a:r>
            <a:endParaRPr lang="ru-RU" sz="1800" b="1" dirty="0"/>
          </a:p>
          <a:p>
            <a:pPr algn="ctr"/>
            <a:endParaRPr lang="ru-RU" sz="1800" b="1" dirty="0"/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1600200" y="3579862"/>
            <a:ext cx="7543800" cy="558552"/>
          </a:xfrm>
          <a:prstGeom prst="rect">
            <a:avLst/>
          </a:prstGeom>
          <a:noFill/>
          <a:ln>
            <a:noFill/>
          </a:ln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lang="ru-RU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lang="ru-RU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lang="ru-RU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lang="ru-RU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lang="ru-RU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lang="ru-RU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lang="ru-RU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spcBef>
                <a:spcPts val="0"/>
              </a:spcBef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Основная образовательная программа основного общего образования</a:t>
            </a:r>
            <a:endParaRPr lang="ru-RU" sz="1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737" b="2293"/>
          <a:stretch/>
        </p:blipFill>
        <p:spPr>
          <a:xfrm>
            <a:off x="1600200" y="-20538"/>
            <a:ext cx="759633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1999298"/>
            <a:ext cx="1544763" cy="14479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16129" y="968961"/>
            <a:ext cx="67119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Структура и содержание рабочих программ педагогов по предмету, курсу, модулю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877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9631" y="267494"/>
            <a:ext cx="7503369" cy="86768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Нормативно-правовая база</a:t>
            </a:r>
            <a:br>
              <a:rPr lang="ru-RU" sz="2400" b="1" dirty="0" smtClean="0"/>
            </a:br>
            <a:r>
              <a:rPr lang="ru-RU" sz="2400" b="1" dirty="0" smtClean="0"/>
              <a:t>(Федеральный закон от 29.12.2012 №273-ФЗ «Об образовании в Российской Федерации»)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6" y="0"/>
            <a:ext cx="1211055" cy="113517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563638"/>
            <a:ext cx="8856984" cy="32766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Образовательная программа – комплекс основных характеристик образования (объем, содержание, планируемые результаты), организационно-педагогических условий и в случаях, предусмотренных настоящим Федеральным законом, форм аттестации, который представлен в виде учебного плана, календарного учебного графика, </a:t>
            </a:r>
            <a:r>
              <a:rPr lang="ru-RU" sz="2400" b="1" dirty="0" smtClean="0">
                <a:solidFill>
                  <a:srgbClr val="C00000"/>
                </a:solidFill>
              </a:rPr>
              <a:t>рабочих программ учебных предметов, курсов, дисциплин (модулей), </a:t>
            </a:r>
            <a:r>
              <a:rPr lang="ru-RU" sz="2400" dirty="0" smtClean="0"/>
              <a:t>иных компонентов, а также оценочных и методических материалов.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608" y="123478"/>
            <a:ext cx="8100392" cy="936104"/>
          </a:xfrm>
        </p:spPr>
        <p:txBody>
          <a:bodyPr>
            <a:noAutofit/>
          </a:bodyPr>
          <a:lstStyle/>
          <a:p>
            <a:pPr algn="ctr"/>
            <a:r>
              <a:rPr lang="ru-RU" sz="2000" b="1" u="sng" dirty="0" smtClean="0"/>
              <a:t>Нормативно-правовая </a:t>
            </a:r>
            <a:r>
              <a:rPr lang="ru-RU" sz="2000" b="1" u="sng" dirty="0" smtClean="0"/>
              <a:t>база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b="1" dirty="0" smtClean="0"/>
              <a:t>ФГОС ООО, приказ </a:t>
            </a:r>
            <a:r>
              <a:rPr lang="ru-RU" sz="2000" b="1" dirty="0" err="1" smtClean="0"/>
              <a:t>Минобрнауки</a:t>
            </a:r>
            <a:r>
              <a:rPr lang="ru-RU" sz="2000" b="1" dirty="0" smtClean="0"/>
              <a:t> РФ от 17.12.2010 № 1897 </a:t>
            </a:r>
            <a:br>
              <a:rPr lang="ru-RU" sz="2000" b="1" dirty="0" smtClean="0"/>
            </a:br>
            <a:r>
              <a:rPr lang="ru-RU" sz="1600" dirty="0" smtClean="0"/>
              <a:t>(</a:t>
            </a:r>
            <a:r>
              <a:rPr lang="ru-RU" sz="1600" dirty="0" smtClean="0"/>
              <a:t>с изменениями от 29.12.2014 № 1644 и 31.12.2015 № 1577 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6" y="0"/>
            <a:ext cx="1211055" cy="1135178"/>
          </a:xfrm>
          <a:prstGeom prst="rect">
            <a:avLst/>
          </a:prstGeom>
        </p:spPr>
      </p:pic>
      <p:graphicFrame>
        <p:nvGraphicFramePr>
          <p:cNvPr id="2" name="Объект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286513630"/>
              </p:ext>
            </p:extLst>
          </p:nvPr>
        </p:nvGraphicFramePr>
        <p:xfrm>
          <a:off x="179512" y="1635646"/>
          <a:ext cx="8856662" cy="3041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51395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9631" y="267494"/>
            <a:ext cx="7503369" cy="64807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План </a:t>
            </a:r>
            <a:r>
              <a:rPr lang="ru-RU" sz="3600" b="1" dirty="0" err="1" smtClean="0"/>
              <a:t>вебинара</a:t>
            </a:r>
            <a:endParaRPr lang="ru-RU" sz="3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6" y="0"/>
            <a:ext cx="1211055" cy="1135178"/>
          </a:xfrm>
          <a:prstGeom prst="rect">
            <a:avLst/>
          </a:prstGeom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sz="quarter" idx="13"/>
          </p:nvPr>
        </p:nvGraphicFramePr>
        <p:xfrm>
          <a:off x="107950" y="1347614"/>
          <a:ext cx="8856663" cy="3723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8110"/>
            <a:ext cx="6999312" cy="100584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23.12.2015 </a:t>
            </a:r>
            <a:br>
              <a:rPr lang="ru-RU" sz="2800" b="1" dirty="0" smtClean="0"/>
            </a:br>
            <a:r>
              <a:rPr lang="ru-RU" sz="2800" b="1" dirty="0" smtClean="0"/>
              <a:t>Заседание Госсовета по образованию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/>
          <a:srcRect l="9736" t="21826" r="3774" b="10047"/>
          <a:stretch/>
        </p:blipFill>
        <p:spPr>
          <a:xfrm>
            <a:off x="4644008" y="1563638"/>
            <a:ext cx="4424726" cy="3240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6" y="0"/>
            <a:ext cx="1211055" cy="11351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504" y="1173182"/>
            <a:ext cx="4392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/>
              <a:t>«… Далее</a:t>
            </a:r>
            <a:r>
              <a:rPr lang="ru-RU" i="1" dirty="0"/>
              <a:t>. </a:t>
            </a:r>
            <a:r>
              <a:rPr lang="ru-RU" b="1" i="1" dirty="0"/>
              <a:t>Предлагаю максимально сократить административную, бумажную нагрузку на педагогов и образовательные организации в целом</a:t>
            </a:r>
            <a:r>
              <a:rPr lang="ru-RU" i="1" dirty="0"/>
              <a:t>. Рабочая группа Госсовета предлагает, чтобы бюрократическую, отчётную работу взяли на себя прежде всего учредители школ. В большинстве случаев ими являются муниципальные, а также региональные организации органов власти. Я полностью согласен с этим предложением наших коллег из рабочей </a:t>
            </a:r>
            <a:r>
              <a:rPr lang="ru-RU" i="1" dirty="0" smtClean="0"/>
              <a:t>группы».</a:t>
            </a:r>
          </a:p>
          <a:p>
            <a:pPr algn="r"/>
            <a:r>
              <a:rPr lang="ru-RU" i="1" dirty="0" smtClean="0"/>
              <a:t>В.В. Путин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00084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32857"/>
            <a:ext cx="7575376" cy="86946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ПИСЬМО от </a:t>
            </a:r>
            <a:r>
              <a:rPr lang="ru-RU" sz="1800" b="1" dirty="0"/>
              <a:t>16 мая 2016 года</a:t>
            </a:r>
            <a:br>
              <a:rPr lang="ru-RU" sz="1800" b="1" dirty="0"/>
            </a:br>
            <a:r>
              <a:rPr lang="ru-RU" sz="1800" b="1" dirty="0" smtClean="0"/>
              <a:t>РЕКОМЕНДАЦИИ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ПО СОКРАЩЕНИЮ И УСТРАНЕНИЮ ИЗБЫТОЧНОЙ ОТЧЕТНОСТИ </a:t>
            </a:r>
            <a:r>
              <a:rPr lang="ru-RU" sz="1800" b="1" dirty="0" smtClean="0"/>
              <a:t>УЧИТЕЛЕЙ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/>
          <a:srcRect l="4794" t="28419" r="1302" b="10047"/>
          <a:stretch/>
        </p:blipFill>
        <p:spPr>
          <a:xfrm>
            <a:off x="-98232" y="1491630"/>
            <a:ext cx="9186162" cy="3384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6" y="0"/>
            <a:ext cx="1211055" cy="1135178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364088" y="2355726"/>
            <a:ext cx="3600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79512" y="2571750"/>
            <a:ext cx="25922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7099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63688" y="315073"/>
            <a:ext cx="6552728" cy="792088"/>
          </a:xfrm>
        </p:spPr>
        <p:txBody>
          <a:bodyPr>
            <a:no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</a:rPr>
              <a:t>ФГОС </a:t>
            </a:r>
            <a:r>
              <a:rPr lang="ru-RU" sz="3600" b="1" dirty="0" smtClean="0">
                <a:solidFill>
                  <a:schemeClr val="tx1"/>
                </a:solidFill>
              </a:rPr>
              <a:t>ООО </a:t>
            </a: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(п. 18.2.2. старая редакция)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6" y="0"/>
            <a:ext cx="1211055" cy="113517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491630"/>
            <a:ext cx="8640960" cy="345144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Программы отдельных учебных предметов, курсов </a:t>
            </a:r>
            <a:r>
              <a:rPr lang="ru-RU" b="1" i="1" dirty="0" smtClean="0"/>
              <a:t>должны обеспечивать </a:t>
            </a:r>
            <a:r>
              <a:rPr lang="ru-RU" dirty="0" smtClean="0"/>
              <a:t>достижение планируемых результатов освоения основной образовательной программы основного общего образования.</a:t>
            </a:r>
          </a:p>
          <a:p>
            <a:r>
              <a:rPr lang="ru-RU" dirty="0" smtClean="0"/>
              <a:t>Программы отдельных учебных предметов, курсов разрабатываются на основе </a:t>
            </a:r>
            <a:r>
              <a:rPr lang="ru-RU" b="1" i="1" dirty="0" smtClean="0"/>
              <a:t>требований к результатам освоения</a:t>
            </a:r>
            <a:r>
              <a:rPr lang="ru-RU" dirty="0" smtClean="0"/>
              <a:t> основной образовательной программы </a:t>
            </a:r>
            <a:r>
              <a:rPr lang="ru-RU" b="1" i="1" dirty="0" smtClean="0"/>
              <a:t>с учетом основных направлений программ, включенных в структуру основной образовательной программы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9519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63688" y="315073"/>
            <a:ext cx="6552728" cy="792088"/>
          </a:xfrm>
        </p:spPr>
        <p:txBody>
          <a:bodyPr>
            <a:noAutofit/>
          </a:bodyPr>
          <a:lstStyle/>
          <a:p>
            <a:pPr lvl="0" algn="ctr"/>
            <a:r>
              <a:rPr lang="ru-RU" sz="3600" b="1" dirty="0" smtClean="0">
                <a:solidFill>
                  <a:schemeClr val="tx1"/>
                </a:solidFill>
              </a:rPr>
              <a:t>ФГОС </a:t>
            </a:r>
            <a:r>
              <a:rPr lang="ru-RU" sz="3600" b="1" dirty="0" smtClean="0">
                <a:solidFill>
                  <a:schemeClr val="tx1"/>
                </a:solidFill>
              </a:rPr>
              <a:t>ООО </a:t>
            </a: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(п. 18.2.2. новая редакция)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6" y="0"/>
            <a:ext cx="1211055" cy="113517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347614"/>
            <a:ext cx="9144000" cy="3451448"/>
          </a:xfrm>
        </p:spPr>
        <p:txBody>
          <a:bodyPr>
            <a:noAutofit/>
          </a:bodyPr>
          <a:lstStyle/>
          <a:p>
            <a:r>
              <a:rPr lang="ru-RU" sz="2250" dirty="0" smtClean="0"/>
              <a:t>10. Пункт 18.2.2 изложить в следующей редакции:</a:t>
            </a:r>
          </a:p>
          <a:p>
            <a:pPr>
              <a:buNone/>
            </a:pPr>
            <a:r>
              <a:rPr lang="ru-RU" sz="2250" dirty="0" smtClean="0"/>
              <a:t>"18.2.2. Рабочие программы учебных предметов, курсов, </a:t>
            </a:r>
            <a:r>
              <a:rPr lang="ru-RU" sz="2250" b="1" i="1" dirty="0" smtClean="0"/>
              <a:t>в том числе внеурочной деятельности</a:t>
            </a:r>
            <a:r>
              <a:rPr lang="ru-RU" sz="2250" dirty="0" smtClean="0"/>
              <a:t>, </a:t>
            </a:r>
            <a:r>
              <a:rPr lang="ru-RU" sz="2250" dirty="0" smtClean="0"/>
              <a:t> должны </a:t>
            </a:r>
            <a:r>
              <a:rPr lang="ru-RU" sz="2250" dirty="0" smtClean="0"/>
              <a:t>обеспечивать достижение планируемых результатов освоения основной образовательной </a:t>
            </a:r>
            <a:r>
              <a:rPr lang="ru-RU" sz="2250" dirty="0" smtClean="0"/>
              <a:t> программы </a:t>
            </a:r>
            <a:r>
              <a:rPr lang="ru-RU" sz="2250" dirty="0" smtClean="0"/>
              <a:t>основного общего образования.</a:t>
            </a:r>
          </a:p>
          <a:p>
            <a:r>
              <a:rPr lang="ru-RU" sz="2250" dirty="0" smtClean="0"/>
              <a:t>Рабочие программы учебных предметов, курсов, </a:t>
            </a:r>
            <a:r>
              <a:rPr lang="ru-RU" sz="2250" b="1" i="1" dirty="0" smtClean="0"/>
              <a:t>в том числе внеурочной деятельности, </a:t>
            </a:r>
            <a:r>
              <a:rPr lang="ru-RU" sz="2250" dirty="0" smtClean="0"/>
              <a:t>разрабатываются </a:t>
            </a:r>
            <a:r>
              <a:rPr lang="ru-RU" sz="2250" dirty="0" smtClean="0"/>
              <a:t>на основе требований к результатам освоения основной образовательной программы </a:t>
            </a:r>
            <a:r>
              <a:rPr lang="ru-RU" sz="2250" dirty="0" smtClean="0"/>
              <a:t>основного </a:t>
            </a:r>
            <a:r>
              <a:rPr lang="ru-RU" sz="2250" dirty="0" smtClean="0"/>
              <a:t>общего образования с учетом программ, включенных в ее структуру.</a:t>
            </a:r>
            <a:endParaRPr lang="ru-RU" sz="2250" dirty="0"/>
          </a:p>
        </p:txBody>
      </p:sp>
    </p:spTree>
    <p:extLst>
      <p:ext uri="{BB962C8B-B14F-4D97-AF65-F5344CB8AC3E}">
        <p14:creationId xmlns:p14="http://schemas.microsoft.com/office/powerpoint/2010/main" xmlns="" val="349519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32857"/>
            <a:ext cx="7071320" cy="86946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«Старая» структура программы отдельных учебных предметов, курсов (</a:t>
            </a:r>
            <a:r>
              <a:rPr lang="ru-RU" sz="2800" b="1" dirty="0" smtClean="0"/>
              <a:t>п.18.2.2)</a:t>
            </a:r>
            <a:endParaRPr lang="ru-RU" sz="28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495129269"/>
              </p:ext>
            </p:extLst>
          </p:nvPr>
        </p:nvGraphicFramePr>
        <p:xfrm>
          <a:off x="179512" y="1419622"/>
          <a:ext cx="878497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6" y="0"/>
            <a:ext cx="1211055" cy="113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803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1" y="0"/>
            <a:ext cx="7884369" cy="112080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«Новая» структура программы отдельных учебных предметов, курсов </a:t>
            </a:r>
            <a:br>
              <a:rPr lang="ru-RU" sz="2400" b="1" dirty="0" smtClean="0"/>
            </a:br>
            <a:r>
              <a:rPr lang="ru-RU" sz="2000" b="1" i="1" dirty="0" smtClean="0"/>
              <a:t>(изменения от 31.12.2015, приказ №1576) </a:t>
            </a:r>
            <a:endParaRPr lang="ru-RU" sz="20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6" y="0"/>
            <a:ext cx="1211055" cy="1135178"/>
          </a:xfrm>
          <a:prstGeom prst="rect">
            <a:avLst/>
          </a:prstGeom>
        </p:spPr>
      </p:pic>
      <p:graphicFrame>
        <p:nvGraphicFramePr>
          <p:cNvPr id="10" name="Содержимое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321399071"/>
              </p:ext>
            </p:extLst>
          </p:nvPr>
        </p:nvGraphicFramePr>
        <p:xfrm>
          <a:off x="179513" y="1491630"/>
          <a:ext cx="8641281" cy="3335813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446324">
                  <a:extLst>
                    <a:ext uri="{9D8B030D-6E8A-4147-A177-3AD203B41FA5}">
                      <a16:colId xmlns:a16="http://schemas.microsoft.com/office/drawing/2014/main" xmlns="" val="3216525187"/>
                    </a:ext>
                  </a:extLst>
                </a:gridCol>
                <a:gridCol w="5134453">
                  <a:extLst>
                    <a:ext uri="{9D8B030D-6E8A-4147-A177-3AD203B41FA5}">
                      <a16:colId xmlns:a16="http://schemas.microsoft.com/office/drawing/2014/main" xmlns="" val="1787618625"/>
                    </a:ext>
                  </a:extLst>
                </a:gridCol>
                <a:gridCol w="2060504">
                  <a:extLst>
                    <a:ext uri="{9D8B030D-6E8A-4147-A177-3AD203B41FA5}">
                      <a16:colId xmlns:a16="http://schemas.microsoft.com/office/drawing/2014/main" xmlns="" val="24908639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Вид рабочей программы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Обязательные</a:t>
                      </a:r>
                      <a:r>
                        <a:rPr lang="ru-RU" sz="1600" baseline="0" dirty="0" smtClean="0"/>
                        <a:t> элементы структуры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Планируемые результаты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76479356"/>
                  </a:ext>
                </a:extLst>
              </a:tr>
              <a:tr h="137710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Рабочая программа </a:t>
                      </a:r>
                      <a:r>
                        <a:rPr lang="ru-RU" sz="1600" b="1" dirty="0" smtClean="0"/>
                        <a:t>учебных предметов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</a:rPr>
                        <a:t>1)</a:t>
                      </a:r>
                      <a:r>
                        <a:rPr lang="ru-RU" sz="1600" kern="1200" baseline="0" dirty="0" smtClean="0">
                          <a:effectLst/>
                        </a:rPr>
                        <a:t> </a:t>
                      </a:r>
                      <a:r>
                        <a:rPr lang="ru-RU" sz="1600" kern="1200" dirty="0" smtClean="0">
                          <a:effectLst/>
                        </a:rPr>
                        <a:t>планируемые результаты освоения учебного предмета, курса;</a:t>
                      </a:r>
                    </a:p>
                    <a:p>
                      <a:r>
                        <a:rPr lang="ru-RU" sz="1600" kern="1200" dirty="0" smtClean="0">
                          <a:effectLst/>
                        </a:rPr>
                        <a:t>2) содержание учебного предмета, курса;</a:t>
                      </a:r>
                    </a:p>
                    <a:p>
                      <a:r>
                        <a:rPr lang="ru-RU" sz="1600" kern="1200" dirty="0" smtClean="0">
                          <a:effectLst/>
                        </a:rPr>
                        <a:t>3) тематическое </a:t>
                      </a:r>
                      <a:r>
                        <a:rPr lang="ru-RU" sz="1600" u="none" kern="1200" dirty="0" smtClean="0">
                          <a:effectLst/>
                        </a:rPr>
                        <a:t>планирование </a:t>
                      </a:r>
                      <a:r>
                        <a:rPr lang="ru-RU" sz="1600" b="1" u="none" kern="1200" dirty="0" smtClean="0">
                          <a:solidFill>
                            <a:srgbClr val="C00000"/>
                          </a:solidFill>
                          <a:effectLst/>
                        </a:rPr>
                        <a:t>с указанием количества часов, отводимых на освоение каждой темы</a:t>
                      </a:r>
                      <a:r>
                        <a:rPr lang="ru-RU" sz="1600" b="1" u="none" kern="1200" dirty="0" smtClean="0">
                          <a:solidFill>
                            <a:srgbClr val="C00000"/>
                          </a:solidFill>
                          <a:effectLst/>
                        </a:rPr>
                        <a:t>.</a:t>
                      </a:r>
                      <a:endParaRPr lang="ru-RU" sz="1600" b="1" u="none" kern="1200" dirty="0" smtClean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личностные</a:t>
                      </a:r>
                    </a:p>
                    <a:p>
                      <a:pPr algn="ctr"/>
                      <a:r>
                        <a:rPr lang="ru-RU" sz="1600" dirty="0" err="1" smtClean="0"/>
                        <a:t>метапредметные</a:t>
                      </a:r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предметные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916911"/>
                  </a:ext>
                </a:extLst>
              </a:tr>
              <a:tr h="107117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Рабочая программа </a:t>
                      </a:r>
                      <a:r>
                        <a:rPr lang="ru-RU" sz="1600" dirty="0" smtClean="0"/>
                        <a:t>курсов </a:t>
                      </a:r>
                      <a:r>
                        <a:rPr lang="ru-RU" sz="1600" b="1" dirty="0" smtClean="0"/>
                        <a:t>внеурочной деятельности </a:t>
                      </a:r>
                      <a:endParaRPr lang="ru-RU" sz="16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</a:rPr>
                        <a:t>1) результаты освоения курса внеурочной деятельности;</a:t>
                      </a:r>
                    </a:p>
                    <a:p>
                      <a:r>
                        <a:rPr lang="ru-RU" sz="1600" kern="1200" dirty="0" smtClean="0">
                          <a:effectLst/>
                        </a:rPr>
                        <a:t>2) содержание курса внеурочной деятельности </a:t>
                      </a:r>
                      <a:r>
                        <a:rPr lang="ru-RU" sz="1600" b="1" u="none" kern="1200" dirty="0" smtClean="0">
                          <a:solidFill>
                            <a:srgbClr val="C00000"/>
                          </a:solidFill>
                          <a:effectLst/>
                        </a:rPr>
                        <a:t>с указанием форм организации и видов деятельности</a:t>
                      </a:r>
                      <a:r>
                        <a:rPr lang="ru-RU" sz="1600" u="none" kern="1200" dirty="0" smtClean="0">
                          <a:effectLst/>
                        </a:rPr>
                        <a:t>;</a:t>
                      </a:r>
                    </a:p>
                    <a:p>
                      <a:r>
                        <a:rPr lang="ru-RU" sz="1600" u="none" kern="1200" dirty="0" smtClean="0">
                          <a:effectLst/>
                        </a:rPr>
                        <a:t>3) тематическое планирование.</a:t>
                      </a:r>
                      <a:endParaRPr lang="ru-RU" sz="160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личностные</a:t>
                      </a:r>
                    </a:p>
                    <a:p>
                      <a:pPr algn="ctr"/>
                      <a:r>
                        <a:rPr lang="ru-RU" sz="1600" dirty="0" err="1" smtClean="0"/>
                        <a:t>метапредметные</a:t>
                      </a:r>
                      <a:endParaRPr lang="ru-RU" sz="1600" dirty="0" smtClean="0"/>
                    </a:p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9842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332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55726"/>
            <a:ext cx="8268072" cy="187220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Положение о рабочей программе учебных предметов, курсов, дисциплин (модулей)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6" y="68420"/>
            <a:ext cx="1211055" cy="1135178"/>
          </a:xfrm>
          <a:prstGeom prst="rect">
            <a:avLst/>
          </a:prstGeom>
        </p:spPr>
      </p:pic>
      <p:sp>
        <p:nvSpPr>
          <p:cNvPr id="4" name="Стрелка вправо 3">
            <a:hlinkClick r:id="rId3" action="ppaction://hlinkfile"/>
          </p:cNvPr>
          <p:cNvSpPr/>
          <p:nvPr/>
        </p:nvSpPr>
        <p:spPr>
          <a:xfrm>
            <a:off x="7524328" y="429994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8110"/>
            <a:ext cx="7287344" cy="86946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Технология написания программы отдельных учебных предметов, курсов</a:t>
            </a:r>
            <a:endParaRPr lang="ru-RU" sz="28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253363141"/>
              </p:ext>
            </p:extLst>
          </p:nvPr>
        </p:nvGraphicFramePr>
        <p:xfrm>
          <a:off x="179512" y="1491630"/>
          <a:ext cx="8856984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6" y="0"/>
            <a:ext cx="1211055" cy="113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511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half" idx="2"/>
          </p:nvPr>
        </p:nvSpPr>
        <p:spPr>
          <a:xfrm>
            <a:off x="1733972" y="4129002"/>
            <a:ext cx="7276256" cy="1014497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ru-RU" sz="1600" b="1" dirty="0" smtClean="0"/>
              <a:t>Куневская Людмила Викторовна,</a:t>
            </a:r>
          </a:p>
          <a:p>
            <a:pPr algn="ctr"/>
            <a:r>
              <a:rPr lang="ru-RU" sz="1600" b="1" dirty="0" smtClean="0"/>
              <a:t>заместитель директора по УВР, </a:t>
            </a:r>
          </a:p>
          <a:p>
            <a:pPr algn="ctr"/>
            <a:r>
              <a:rPr lang="ru-RU" sz="1600" b="1" dirty="0" smtClean="0"/>
              <a:t>МАОУ «Лицей № 9»</a:t>
            </a:r>
            <a:endParaRPr lang="ru-RU" sz="1800" b="1" dirty="0"/>
          </a:p>
          <a:p>
            <a:pPr algn="ctr"/>
            <a:endParaRPr lang="ru-RU" sz="1800" b="1" dirty="0"/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1600200" y="3579862"/>
            <a:ext cx="7543800" cy="558552"/>
          </a:xfrm>
          <a:prstGeom prst="rect">
            <a:avLst/>
          </a:prstGeom>
          <a:noFill/>
          <a:ln>
            <a:noFill/>
          </a:ln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lang="ru-RU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lang="ru-RU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lang="ru-RU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lang="ru-RU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lang="ru-RU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lang="ru-RU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lang="ru-RU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spcBef>
                <a:spcPts val="0"/>
              </a:spcBef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Основная образовательная программа основного общего образования</a:t>
            </a:r>
            <a:endParaRPr lang="ru-RU" sz="1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737" b="2293"/>
          <a:stretch/>
        </p:blipFill>
        <p:spPr>
          <a:xfrm>
            <a:off x="1600200" y="-20538"/>
            <a:ext cx="759633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1999298"/>
            <a:ext cx="1544763" cy="14479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1720" y="771550"/>
            <a:ext cx="67119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Методические рекомендации при разработке основной образовательной программы основного общего образования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Стрелка вправо 7">
            <a:hlinkClick r:id="rId6" action="ppaction://hlinkfile"/>
          </p:cNvPr>
          <p:cNvSpPr/>
          <p:nvPr/>
        </p:nvSpPr>
        <p:spPr>
          <a:xfrm>
            <a:off x="7884368" y="429994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877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9631" y="267494"/>
            <a:ext cx="7503369" cy="64807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План </a:t>
            </a:r>
            <a:r>
              <a:rPr lang="ru-RU" sz="3600" b="1" dirty="0" err="1" smtClean="0"/>
              <a:t>вебинара</a:t>
            </a:r>
            <a:endParaRPr lang="ru-RU" sz="3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6" y="0"/>
            <a:ext cx="1211055" cy="1135178"/>
          </a:xfrm>
          <a:prstGeom prst="rect">
            <a:avLst/>
          </a:prstGeom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sz="quarter" idx="13"/>
          </p:nvPr>
        </p:nvGraphicFramePr>
        <p:xfrm>
          <a:off x="107950" y="1347614"/>
          <a:ext cx="8856663" cy="3723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half" idx="2"/>
          </p:nvPr>
        </p:nvSpPr>
        <p:spPr>
          <a:xfrm>
            <a:off x="1733972" y="4129002"/>
            <a:ext cx="7276256" cy="1014497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ru-RU" sz="1600" b="1" dirty="0" smtClean="0"/>
              <a:t>Куневская Людмила Викторовна,</a:t>
            </a:r>
          </a:p>
          <a:p>
            <a:pPr algn="ctr"/>
            <a:r>
              <a:rPr lang="ru-RU" sz="1600" b="1" dirty="0" smtClean="0"/>
              <a:t>заместитель директора по УВР, </a:t>
            </a:r>
          </a:p>
          <a:p>
            <a:pPr algn="ctr"/>
            <a:r>
              <a:rPr lang="ru-RU" sz="1600" b="1" dirty="0" smtClean="0"/>
              <a:t>МАОУ «Лицей № 9»</a:t>
            </a:r>
            <a:endParaRPr lang="ru-RU" sz="1800" b="1" dirty="0"/>
          </a:p>
          <a:p>
            <a:pPr algn="ctr"/>
            <a:endParaRPr lang="ru-RU" sz="1800" b="1" dirty="0"/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1600200" y="3579862"/>
            <a:ext cx="7543800" cy="558552"/>
          </a:xfrm>
          <a:prstGeom prst="rect">
            <a:avLst/>
          </a:prstGeom>
          <a:noFill/>
          <a:ln>
            <a:noFill/>
          </a:ln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lang="ru-RU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lang="ru-RU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lang="ru-RU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lang="ru-RU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lang="ru-RU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lang="ru-RU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lang="ru-RU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spcBef>
                <a:spcPts val="0"/>
              </a:spcBef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Основная образовательная программа основного общего образования</a:t>
            </a:r>
            <a:endParaRPr lang="ru-RU" sz="1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737" b="2293"/>
          <a:stretch/>
        </p:blipFill>
        <p:spPr>
          <a:xfrm>
            <a:off x="1600200" y="-20538"/>
            <a:ext cx="759633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1999298"/>
            <a:ext cx="1544763" cy="14479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16129" y="968961"/>
            <a:ext cx="67119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Нормативно-правовые акты, регламентирующие разработку основной образовательной программы основного общего образования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877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123478"/>
            <a:ext cx="8244408" cy="86768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ПРИКАЗ</a:t>
            </a:r>
            <a:r>
              <a:rPr lang="ru-RU" sz="2000" dirty="0" smtClean="0"/>
              <a:t> </a:t>
            </a:r>
            <a:r>
              <a:rPr lang="ru-RU" sz="2000" b="1" dirty="0" smtClean="0"/>
              <a:t>от </a:t>
            </a:r>
            <a:r>
              <a:rPr lang="ru-RU" sz="2000" b="1" dirty="0" smtClean="0"/>
              <a:t>17 декабря 2010 г. № </a:t>
            </a:r>
            <a:r>
              <a:rPr lang="ru-RU" sz="2000" b="1" dirty="0" smtClean="0"/>
              <a:t>1897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ОБ УТВЕРЖДЕНИИ </a:t>
            </a:r>
            <a:r>
              <a:rPr lang="ru-RU" sz="2000" dirty="0" smtClean="0"/>
              <a:t> </a:t>
            </a:r>
            <a:r>
              <a:rPr lang="ru-RU" sz="2000" b="1" dirty="0" smtClean="0"/>
              <a:t>ФЕДЕРАЛЬНОГО ГОСУДАРСТВЕННОГО ОБРАЗОВАТЕЛЬНОГО СТАНДАРТА</a:t>
            </a:r>
            <a:r>
              <a:rPr lang="ru-RU" sz="2000" dirty="0" smtClean="0"/>
              <a:t> </a:t>
            </a:r>
            <a:r>
              <a:rPr lang="ru-RU" sz="2000" b="1" dirty="0" smtClean="0"/>
              <a:t>ОСНОВНОГО </a:t>
            </a:r>
            <a:r>
              <a:rPr lang="ru-RU" sz="2000" b="1" dirty="0" smtClean="0"/>
              <a:t>ОБЩЕГО </a:t>
            </a:r>
            <a:r>
              <a:rPr lang="ru-RU" sz="2000" b="1" dirty="0" smtClean="0"/>
              <a:t>ОБРАЗОВАНИЯ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0"/>
            <a:ext cx="1211055" cy="113517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635646"/>
            <a:ext cx="8856984" cy="295232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«…</a:t>
            </a:r>
            <a:r>
              <a:rPr lang="ru-RU" sz="2400" b="1" dirty="0" smtClean="0"/>
              <a:t>Организация</a:t>
            </a:r>
            <a:r>
              <a:rPr lang="ru-RU" sz="2400" dirty="0" smtClean="0"/>
              <a:t>, осуществляющая образовательную деятельность по имеющим государственную аккредитацию основным образовательным программам основного общего образования, </a:t>
            </a:r>
            <a:r>
              <a:rPr lang="ru-RU" sz="2400" b="1" dirty="0" smtClean="0"/>
              <a:t>разрабатывает основную образовательную программу основного общего образования </a:t>
            </a:r>
            <a:r>
              <a:rPr lang="ru-RU" sz="2400" dirty="0" smtClean="0"/>
              <a:t>в </a:t>
            </a:r>
            <a:r>
              <a:rPr lang="ru-RU" sz="2400" b="1" dirty="0" smtClean="0">
                <a:solidFill>
                  <a:srgbClr val="C00000"/>
                </a:solidFill>
              </a:rPr>
              <a:t>соответствии со Стандартом </a:t>
            </a:r>
            <a:r>
              <a:rPr lang="ru-RU" sz="2400" dirty="0" smtClean="0"/>
              <a:t>и </a:t>
            </a:r>
            <a:r>
              <a:rPr lang="ru-RU" sz="2400" b="1" dirty="0" smtClean="0">
                <a:solidFill>
                  <a:srgbClr val="0070C0"/>
                </a:solidFill>
              </a:rPr>
              <a:t>с учетом примерной основной образовательной программы основного общего </a:t>
            </a:r>
            <a:r>
              <a:rPr lang="ru-RU" sz="2400" b="1" dirty="0" smtClean="0">
                <a:solidFill>
                  <a:srgbClr val="0070C0"/>
                </a:solidFill>
              </a:rPr>
              <a:t>образования</a:t>
            </a:r>
            <a:r>
              <a:rPr lang="ru-RU" sz="2400" dirty="0" smtClean="0"/>
              <a:t>»</a:t>
            </a:r>
            <a:endParaRPr lang="ru-RU" sz="2400" dirty="0" smtClean="0"/>
          </a:p>
          <a:p>
            <a:pPr algn="ctr"/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1494" y="4497169"/>
            <a:ext cx="8077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i="1" dirty="0" smtClean="0"/>
              <a:t>См. также п.7. статьи 12 «Образовательные программы» </a:t>
            </a:r>
          </a:p>
          <a:p>
            <a:pPr algn="ctr"/>
            <a:r>
              <a:rPr lang="ru-RU" sz="1600" i="1" dirty="0" smtClean="0"/>
              <a:t>(</a:t>
            </a:r>
            <a:r>
              <a:rPr lang="ru-RU" sz="1600" i="1" dirty="0" smtClean="0"/>
              <a:t>Федеральный закон "Об образовании в Российской Федерации" от 29.12.2012 N </a:t>
            </a:r>
            <a:r>
              <a:rPr lang="ru-RU" sz="1600" i="1" dirty="0" smtClean="0"/>
              <a:t>273-ФЗ) 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123478"/>
            <a:ext cx="8244408" cy="86768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Федеральный закон "Об образовании в Российской Федерации" от 29.12.2012 N </a:t>
            </a:r>
            <a:r>
              <a:rPr lang="ru-RU" sz="2400" b="1" dirty="0" smtClean="0"/>
              <a:t>273-ФЗ (ст. 2)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0"/>
            <a:ext cx="1211055" cy="113517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347614"/>
            <a:ext cx="9036496" cy="3795886"/>
          </a:xfrm>
        </p:spPr>
        <p:txBody>
          <a:bodyPr>
            <a:noAutofit/>
          </a:bodyPr>
          <a:lstStyle/>
          <a:p>
            <a:pPr algn="ctr"/>
            <a:r>
              <a:rPr lang="ru-RU" sz="1650" dirty="0" smtClean="0"/>
              <a:t>9) </a:t>
            </a:r>
            <a:r>
              <a:rPr lang="ru-RU" sz="1650" b="1" dirty="0" smtClean="0"/>
              <a:t>образовательная программа </a:t>
            </a:r>
            <a:r>
              <a:rPr lang="ru-RU" sz="1650" dirty="0" smtClean="0"/>
              <a:t>- комплекс основных характеристик образования (объем, содержание, планируемые результаты), организационно-педагогических условий и в случаях, предусмотренных настоящим Федеральным законом, форм аттестации, который представлен в виде учебного плана, календарного учебного графика, рабочих программ учебных предметов, курсов, дисциплин (модулей), иных компонентов, а также оценочных и методических материалов</a:t>
            </a:r>
            <a:r>
              <a:rPr lang="ru-RU" sz="1650" dirty="0" smtClean="0"/>
              <a:t>;</a:t>
            </a:r>
          </a:p>
          <a:p>
            <a:pPr algn="ctr"/>
            <a:r>
              <a:rPr lang="ru-RU" sz="1650" dirty="0" smtClean="0"/>
              <a:t>10) </a:t>
            </a:r>
            <a:r>
              <a:rPr lang="ru-RU" sz="1650" b="1" dirty="0" smtClean="0"/>
              <a:t>примерная основная образовательная программа </a:t>
            </a:r>
            <a:r>
              <a:rPr lang="ru-RU" sz="1650" dirty="0" smtClean="0"/>
              <a:t>- </a:t>
            </a:r>
            <a:r>
              <a:rPr lang="ru-RU" sz="1650" i="1" dirty="0" smtClean="0"/>
              <a:t>учебно-методическая документация </a:t>
            </a:r>
            <a:r>
              <a:rPr lang="ru-RU" sz="1650" dirty="0" smtClean="0"/>
              <a:t>(</a:t>
            </a:r>
            <a:r>
              <a:rPr lang="ru-RU" sz="1650" i="1" dirty="0" smtClean="0"/>
              <a:t>примерный</a:t>
            </a:r>
            <a:r>
              <a:rPr lang="ru-RU" sz="1650" dirty="0" smtClean="0"/>
              <a:t> учебный план, </a:t>
            </a:r>
            <a:r>
              <a:rPr lang="ru-RU" sz="1650" i="1" dirty="0" smtClean="0"/>
              <a:t>примерный</a:t>
            </a:r>
            <a:r>
              <a:rPr lang="ru-RU" sz="1650" dirty="0" smtClean="0"/>
              <a:t> календарный учебный график, </a:t>
            </a:r>
            <a:r>
              <a:rPr lang="ru-RU" sz="1650" i="1" dirty="0" smtClean="0"/>
              <a:t>примерные</a:t>
            </a:r>
            <a:r>
              <a:rPr lang="ru-RU" sz="1650" dirty="0" smtClean="0"/>
              <a:t> рабочие программы учебных предметов, курсов, дисциплин (модулей), иных компонентов), определяющая </a:t>
            </a:r>
            <a:r>
              <a:rPr lang="ru-RU" sz="1650" i="1" dirty="0" smtClean="0"/>
              <a:t>рекомендуемые</a:t>
            </a:r>
            <a:r>
              <a:rPr lang="ru-RU" sz="1650" dirty="0" smtClean="0"/>
              <a:t> объем и содержание образования определенного уровня и (или) определенной направленности, планируемые результаты освоения образовательной программы, </a:t>
            </a:r>
            <a:r>
              <a:rPr lang="ru-RU" sz="1650" i="1" dirty="0" smtClean="0"/>
              <a:t>примерные</a:t>
            </a:r>
            <a:r>
              <a:rPr lang="ru-RU" sz="1650" dirty="0" smtClean="0"/>
              <a:t> условия образовательной деятельности, включая </a:t>
            </a:r>
            <a:r>
              <a:rPr lang="ru-RU" sz="1650" i="1" dirty="0" smtClean="0"/>
              <a:t>примерные</a:t>
            </a:r>
            <a:r>
              <a:rPr lang="ru-RU" sz="1650" dirty="0" smtClean="0"/>
              <a:t> расчеты нормативных затрат оказания государственных услуг по реализации образовательной </a:t>
            </a:r>
            <a:r>
              <a:rPr lang="ru-RU" sz="1650" dirty="0" smtClean="0"/>
              <a:t>программы.</a:t>
            </a:r>
            <a:endParaRPr lang="ru-RU" sz="16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123478"/>
            <a:ext cx="8244408" cy="86768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Федеральный закон "Об образовании в Российской Федерации" от 29.12.2012 N </a:t>
            </a:r>
            <a:r>
              <a:rPr lang="ru-RU" sz="2400" b="1" dirty="0" smtClean="0"/>
              <a:t>273-ФЗ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0"/>
            <a:ext cx="1211055" cy="113517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368152"/>
            <a:ext cx="9144000" cy="3795886"/>
          </a:xfrm>
        </p:spPr>
        <p:txBody>
          <a:bodyPr>
            <a:noAutofit/>
          </a:bodyPr>
          <a:lstStyle/>
          <a:p>
            <a:pPr algn="just"/>
            <a:r>
              <a:rPr lang="ru-RU" sz="1200" b="1" dirty="0" smtClean="0"/>
              <a:t>Ст. 11. </a:t>
            </a:r>
            <a:r>
              <a:rPr lang="ru-RU" sz="1200" b="1" dirty="0" smtClean="0"/>
              <a:t>Федеральные государственные образовательные стандарты и федеральные государственные требования. Образовательные </a:t>
            </a:r>
            <a:r>
              <a:rPr lang="ru-RU" sz="1200" b="1" dirty="0" smtClean="0"/>
              <a:t>стандарты</a:t>
            </a:r>
          </a:p>
          <a:p>
            <a:pPr algn="just"/>
            <a:r>
              <a:rPr lang="ru-RU" sz="1200" b="1" dirty="0" smtClean="0"/>
              <a:t>Статья 12. Образовательные </a:t>
            </a:r>
            <a:r>
              <a:rPr lang="ru-RU" sz="1200" b="1" dirty="0" smtClean="0"/>
              <a:t>программы</a:t>
            </a:r>
          </a:p>
          <a:p>
            <a:pPr algn="just">
              <a:buNone/>
            </a:pPr>
            <a:r>
              <a:rPr lang="ru-RU" sz="1100" i="1" dirty="0" smtClean="0"/>
              <a:t>п. 5</a:t>
            </a:r>
            <a:r>
              <a:rPr lang="ru-RU" sz="1100" i="1" dirty="0" smtClean="0"/>
              <a:t>. Образовательные программы самостоятельно разрабатываются и утверждаются организацией, осуществляющей образовательную деятельность, если настоящим Федеральным законом не установлено иное</a:t>
            </a:r>
            <a:r>
              <a:rPr lang="ru-RU" sz="1100" i="1" dirty="0" smtClean="0"/>
              <a:t>.</a:t>
            </a:r>
          </a:p>
          <a:p>
            <a:pPr algn="just"/>
            <a:r>
              <a:rPr lang="ru-RU" sz="1200" b="1" dirty="0" smtClean="0"/>
              <a:t>Статья 13. Общие требования к реализации образовательных </a:t>
            </a:r>
            <a:r>
              <a:rPr lang="ru-RU" sz="1200" b="1" dirty="0" smtClean="0"/>
              <a:t>программ</a:t>
            </a:r>
          </a:p>
          <a:p>
            <a:pPr algn="just"/>
            <a:r>
              <a:rPr lang="ru-RU" sz="1200" b="1" dirty="0" smtClean="0"/>
              <a:t>Статья 15. Сетевая форма реализации образовательных </a:t>
            </a:r>
            <a:r>
              <a:rPr lang="ru-RU" sz="1200" b="1" dirty="0" smtClean="0"/>
              <a:t>программ</a:t>
            </a:r>
          </a:p>
          <a:p>
            <a:pPr algn="just"/>
            <a:r>
              <a:rPr lang="ru-RU" sz="1200" b="1" dirty="0" smtClean="0"/>
              <a:t>Статья 16. Реализация образовательных программ с применением электронного обучения и дистанционных образовательных </a:t>
            </a:r>
            <a:r>
              <a:rPr lang="ru-RU" sz="1200" b="1" dirty="0" smtClean="0"/>
              <a:t>технологий</a:t>
            </a:r>
          </a:p>
          <a:p>
            <a:pPr algn="just"/>
            <a:r>
              <a:rPr lang="ru-RU" sz="1200" b="1" dirty="0" smtClean="0"/>
              <a:t>Статья 28. Компетенция, права, обязанности и ответственность образовательной </a:t>
            </a:r>
            <a:r>
              <a:rPr lang="ru-RU" sz="1200" b="1" dirty="0" smtClean="0"/>
              <a:t>организации</a:t>
            </a:r>
          </a:p>
          <a:p>
            <a:pPr algn="just">
              <a:buNone/>
            </a:pPr>
            <a:r>
              <a:rPr lang="ru-RU" sz="1100" i="1" dirty="0" smtClean="0"/>
              <a:t>3. К компетенции образовательной организации в установленной сфере деятельности относятся</a:t>
            </a:r>
            <a:r>
              <a:rPr lang="ru-RU" sz="1100" i="1" dirty="0" smtClean="0"/>
              <a:t>: </a:t>
            </a:r>
            <a:r>
              <a:rPr lang="ru-RU" sz="1100" i="1" dirty="0" smtClean="0"/>
              <a:t>6) разработка и утверждение образовательных программ образовательной организации</a:t>
            </a:r>
            <a:r>
              <a:rPr lang="ru-RU" sz="1100" i="1" dirty="0" smtClean="0"/>
              <a:t>;</a:t>
            </a:r>
          </a:p>
          <a:p>
            <a:pPr algn="just"/>
            <a:r>
              <a:rPr lang="ru-RU" sz="1200" b="1" dirty="0" smtClean="0"/>
              <a:t>Статья 29. Информационная открытость образовательной организации </a:t>
            </a:r>
            <a:endParaRPr lang="ru-RU" sz="1200" b="1" dirty="0" smtClean="0"/>
          </a:p>
          <a:p>
            <a:pPr algn="just"/>
            <a:r>
              <a:rPr lang="ru-RU" sz="1200" b="1" dirty="0" smtClean="0"/>
              <a:t>Статья </a:t>
            </a:r>
            <a:r>
              <a:rPr lang="ru-RU" sz="1200" b="1" dirty="0" smtClean="0"/>
              <a:t>58. Промежуточная аттестация </a:t>
            </a:r>
            <a:r>
              <a:rPr lang="ru-RU" sz="1200" b="1" dirty="0" smtClean="0"/>
              <a:t>обучающихся</a:t>
            </a:r>
          </a:p>
          <a:p>
            <a:pPr algn="just"/>
            <a:r>
              <a:rPr lang="ru-RU" sz="1200" b="1" dirty="0" smtClean="0"/>
              <a:t>Статья 63. Общее </a:t>
            </a:r>
            <a:r>
              <a:rPr lang="ru-RU" sz="1200" b="1" dirty="0" smtClean="0"/>
              <a:t>образование </a:t>
            </a:r>
            <a:r>
              <a:rPr lang="ru-RU" sz="1200" i="1" dirty="0" smtClean="0"/>
              <a:t>(преемственность программ)</a:t>
            </a:r>
            <a:endParaRPr lang="ru-RU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335914"/>
            <a:ext cx="8244408" cy="86768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Приказ Министерства образования и науки РФ от 29.12.2014 № 1644 «О внесении изменений в Приказ Минобразования РФ от 17.12.2010 № 1897 «Об утверждении федерального государственного стандарта основного общего образования»</a:t>
            </a:r>
            <a:endParaRPr lang="ru-RU" sz="1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0"/>
            <a:ext cx="1211055" cy="113517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419622"/>
            <a:ext cx="8784976" cy="3168352"/>
          </a:xfrm>
        </p:spPr>
        <p:txBody>
          <a:bodyPr>
            <a:noAutofit/>
          </a:bodyPr>
          <a:lstStyle/>
          <a:p>
            <a:pPr algn="just"/>
            <a:r>
              <a:rPr lang="ru-RU" sz="1450" dirty="0" smtClean="0"/>
              <a:t>Приведение в соответствие с новым законом терминологии.</a:t>
            </a:r>
          </a:p>
          <a:p>
            <a:pPr algn="just"/>
            <a:r>
              <a:rPr lang="ru-RU" sz="1450" dirty="0" smtClean="0"/>
              <a:t>Указание форм обучения, сроков освоения ООП ООО, сетевые формы реализации ООП ООО.</a:t>
            </a:r>
          </a:p>
          <a:p>
            <a:pPr algn="just"/>
            <a:r>
              <a:rPr lang="ru-RU" sz="1450" dirty="0" smtClean="0"/>
              <a:t>В предметную область «Физическая культура и ОБЖ» внесено: «…в </a:t>
            </a:r>
            <a:r>
              <a:rPr lang="ru-RU" sz="1450" dirty="0" smtClean="0"/>
              <a:t>том числе в подготовке к выполнению нормативов Всероссийского физкультурно-спортивного комплекса "Готов к труду и обороне" (ГТО</a:t>
            </a:r>
            <a:r>
              <a:rPr lang="ru-RU" sz="1450" dirty="0" smtClean="0"/>
              <a:t>)».</a:t>
            </a:r>
            <a:r>
              <a:rPr lang="ru-RU" sz="1450" dirty="0" smtClean="0"/>
              <a:t>  </a:t>
            </a:r>
          </a:p>
          <a:p>
            <a:pPr algn="just"/>
            <a:r>
              <a:rPr lang="ru-RU" sz="1450" dirty="0" smtClean="0"/>
              <a:t>Дифференциация содержания с учетом образовательных потребностей обучающихся (углубленное обучение).</a:t>
            </a:r>
          </a:p>
          <a:p>
            <a:pPr algn="just"/>
            <a:r>
              <a:rPr lang="ru-RU" sz="1450" dirty="0" smtClean="0"/>
              <a:t>Закреплено </a:t>
            </a:r>
            <a:r>
              <a:rPr lang="ru-RU" sz="1450" dirty="0" err="1" smtClean="0"/>
              <a:t>нормативно-подушевое</a:t>
            </a:r>
            <a:r>
              <a:rPr lang="ru-RU" sz="1450" dirty="0" smtClean="0"/>
              <a:t> финансирование реализации ООП ООО</a:t>
            </a:r>
          </a:p>
          <a:p>
            <a:pPr algn="just"/>
            <a:r>
              <a:rPr lang="ru-RU" sz="1450" dirty="0" smtClean="0"/>
              <a:t>Организация </a:t>
            </a:r>
            <a:r>
              <a:rPr lang="ru-RU" sz="1450" dirty="0" smtClean="0"/>
              <a:t>самостоятельно разрабатывает и утверждает план внеурочной деятельности, который   определяет  состав </a:t>
            </a:r>
            <a:r>
              <a:rPr lang="ru-RU" sz="1450" dirty="0" smtClean="0"/>
              <a:t>и</a:t>
            </a:r>
            <a:r>
              <a:rPr lang="ru-RU" sz="1450" dirty="0" smtClean="0"/>
              <a:t> </a:t>
            </a:r>
            <a:r>
              <a:rPr lang="ru-RU" sz="1450" dirty="0" smtClean="0"/>
              <a:t> </a:t>
            </a:r>
            <a:r>
              <a:rPr lang="ru-RU" sz="1450" dirty="0" smtClean="0"/>
              <a:t>структуру направлений, формы организации, объем внеурочной деятельности на   уровне основного общего образования (до 1750 часов  за  пять  лет    обучения) с учетом интересов обучающихся и возможностей организации.</a:t>
            </a:r>
            <a:endParaRPr lang="ru-RU" sz="145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88360" y="4681468"/>
            <a:ext cx="69837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i="1" dirty="0" smtClean="0"/>
              <a:t>«В целях приведения ФГОС в соответствие с ФЗ-273 «Об образовании в РФ»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335914"/>
            <a:ext cx="8244408" cy="86768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Приказ Министерства образования и науки РФ от 29.12.2014 № 1644 «О внесении изменений в Приказ Минобразования РФ от 17.12.2010 № 1897 «Об утверждении федерального государственного стандарта основного общего образования»</a:t>
            </a:r>
            <a:endParaRPr lang="ru-RU" sz="1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0"/>
            <a:ext cx="1211055" cy="113517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419622"/>
            <a:ext cx="8784976" cy="3240360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Термин «специальная образовательная программа» заменен на «адаптированная образовательная программа».</a:t>
            </a:r>
          </a:p>
          <a:p>
            <a:pPr algn="just"/>
            <a:r>
              <a:rPr lang="ru-RU" sz="1800" dirty="0" smtClean="0"/>
              <a:t>Уточнены требования к результатам изучения истории</a:t>
            </a:r>
            <a:endParaRPr lang="ru-RU" sz="1800" dirty="0" smtClean="0"/>
          </a:p>
          <a:p>
            <a:pPr algn="just"/>
            <a:r>
              <a:rPr lang="ru-RU" sz="1800" dirty="0" smtClean="0"/>
              <a:t>Календарный учебный график – «чередование учебной деятельности (урочной и внеурочной) и плановых перерывов (…), даты начала и окончания учебного года; продолжительность учебного года, четвертей (триместров); сроки и продолжительность каникул; </a:t>
            </a:r>
            <a:r>
              <a:rPr lang="ru-RU" sz="1800" b="1" i="1" dirty="0" smtClean="0"/>
              <a:t>сроки проведения промежуточных аттестаций</a:t>
            </a:r>
            <a:r>
              <a:rPr lang="ru-RU" sz="1800" dirty="0" smtClean="0"/>
              <a:t>»</a:t>
            </a:r>
          </a:p>
          <a:p>
            <a:pPr algn="just"/>
            <a:r>
              <a:rPr lang="ru-RU" sz="1800" dirty="0" smtClean="0"/>
              <a:t>Требования к укомплектованности учебниками, учебно-методической литературой («не менее…на 1 ученика»)… Д.б. интерактивный электронный </a:t>
            </a:r>
            <a:r>
              <a:rPr lang="ru-RU" sz="1800" dirty="0" err="1" smtClean="0"/>
              <a:t>контент</a:t>
            </a:r>
            <a:r>
              <a:rPr lang="ru-RU" sz="1800" dirty="0" smtClean="0"/>
              <a:t> по всем предметам. 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88360" y="4825484"/>
            <a:ext cx="69837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i="1" dirty="0" smtClean="0"/>
              <a:t>«В целях приведения ФГОС в соответствие с ФЗ-273 «Об образовании в РФ»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16x9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9C3C6CF-A849-4911-A791-EA10E5AEC4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Широкоэкранная презентация</Template>
  <TotalTime>0</TotalTime>
  <Words>2955</Words>
  <Application>Microsoft Office PowerPoint</Application>
  <PresentationFormat>Экран (16:9)</PresentationFormat>
  <Paragraphs>260</Paragraphs>
  <Slides>39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WidescreenPresentation16x9</vt:lpstr>
      <vt:lpstr>Слайд 1</vt:lpstr>
      <vt:lpstr>В продолжение разговора от 26.10.16… ООП ООО должна содержать:</vt:lpstr>
      <vt:lpstr>План вебинара</vt:lpstr>
      <vt:lpstr>Слайд 4</vt:lpstr>
      <vt:lpstr>ПРИКАЗ от 17 декабря 2010 г. № 1897 ОБ УТВЕРЖДЕНИИ  ФЕДЕРАЛЬНОГО ГОСУДАРСТВЕННОГО ОБРАЗОВАТЕЛЬНОГО СТАНДАРТА ОСНОВНОГО ОБЩЕГО ОБРАЗОВАНИЯ</vt:lpstr>
      <vt:lpstr>Федеральный закон "Об образовании в Российской Федерации" от 29.12.2012 N 273-ФЗ (ст. 2)</vt:lpstr>
      <vt:lpstr>Федеральный закон "Об образовании в Российской Федерации" от 29.12.2012 N 273-ФЗ</vt:lpstr>
      <vt:lpstr>Приказ Министерства образования и науки РФ от 29.12.2014 № 1644 «О внесении изменений в Приказ Минобразования РФ от 17.12.2010 № 1897 «Об утверждении федерального государственного стандарта основного общего образования»</vt:lpstr>
      <vt:lpstr>Приказ Министерства образования и науки РФ от 29.12.2014 № 1644 «О внесении изменений в Приказ Минобразования РФ от 17.12.2010 № 1897 «Об утверждении федерального государственного стандарта основного общего образования»</vt:lpstr>
      <vt:lpstr>Приказ Министерства образования и науки РФ от 31.12.2015 № 1577 «О внесении изменений в Приказ Минобразования РФ от 17.12.2010 № 1897 «Об утверждении федерального государственного стандарта основного общего образования»</vt:lpstr>
      <vt:lpstr>ПРИМЕРНАЯ ОСНОВНАЯ ОБРАЗОВАТЕЛЬНАЯ ПРОГРАММА  ОСНОВНОГО ОБЩЕГО ОБРАЗОВАНИЯ</vt:lpstr>
      <vt:lpstr>Письмо Департамента государственной политики в сфере общего образования Минобрнауки РФ от 14.12.2015 № 08-2355 «О внесении изменений в примерные основные образовательные программы»</vt:lpstr>
      <vt:lpstr>Слайд 13</vt:lpstr>
      <vt:lpstr>Несоответствие содержания ООП ООО  требованиям ФГОС</vt:lpstr>
      <vt:lpstr>Целевой раздел ООП ООО</vt:lpstr>
      <vt:lpstr>Целевой раздел ООП ООО</vt:lpstr>
      <vt:lpstr>Целевой раздел ООП ООО</vt:lpstr>
      <vt:lpstr>Содержательный раздел ООП ООО</vt:lpstr>
      <vt:lpstr>Содержательный раздел ООП ООО</vt:lpstr>
      <vt:lpstr>Содержательный раздел ООП ООО</vt:lpstr>
      <vt:lpstr>Организационный раздел ООП ООО</vt:lpstr>
      <vt:lpstr>Организационный раздел ООП ООО</vt:lpstr>
      <vt:lpstr>Организационный раздел ООП ООО  (учебный план)</vt:lpstr>
      <vt:lpstr>Организационный раздел ООП ООО (план внеурочной деятельности)</vt:lpstr>
      <vt:lpstr>Организационный раздел ООП ООО (план внеурочной деятельности)</vt:lpstr>
      <vt:lpstr>ВАЖНО!</vt:lpstr>
      <vt:lpstr>Слайд 27</vt:lpstr>
      <vt:lpstr>Нормативно-правовая база (Федеральный закон от 29.12.2012 №273-ФЗ «Об образовании в Российской Федерации»)</vt:lpstr>
      <vt:lpstr>Нормативно-правовая база ФГОС ООО, приказ Минобрнауки РФ от 17.12.2010 № 1897  (с изменениями от 29.12.2014 № 1644 и 31.12.2015 № 1577 </vt:lpstr>
      <vt:lpstr>23.12.2015  Заседание Госсовета по образованию</vt:lpstr>
      <vt:lpstr>ПИСЬМО от 16 мая 2016 года РЕКОМЕНДАЦИИ ПО СОКРАЩЕНИЮ И УСТРАНЕНИЮ ИЗБЫТОЧНОЙ ОТЧЕТНОСТИ УЧИТЕЛЕЙ</vt:lpstr>
      <vt:lpstr>ФГОС ООО  (п. 18.2.2. старая редакция)</vt:lpstr>
      <vt:lpstr>ФГОС ООО  (п. 18.2.2. новая редакция)</vt:lpstr>
      <vt:lpstr>«Старая» структура программы отдельных учебных предметов, курсов (п.18.2.2)</vt:lpstr>
      <vt:lpstr>«Новая» структура программы отдельных учебных предметов, курсов  (изменения от 31.12.2015, приказ №1576) </vt:lpstr>
      <vt:lpstr>Положение о рабочей программе учебных предметов, курсов, дисциплин (модулей)</vt:lpstr>
      <vt:lpstr>Технология написания программы отдельных учебных предметов, курсов</vt:lpstr>
      <vt:lpstr>Слайд 38</vt:lpstr>
      <vt:lpstr>План вебинара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2016-01-18T03:07:12Z</dcterms:created>
  <dcterms:modified xsi:type="dcterms:W3CDTF">2016-11-29T00:54:38Z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TC101769309990</vt:lpwstr>
  </property>
</Properties>
</file>